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heme/themeOverride1.xml" ContentType="application/vnd.openxmlformats-officedocument.themeOverr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37"/>
  </p:notesMasterIdLst>
  <p:handoutMasterIdLst>
    <p:handoutMasterId r:id="rId38"/>
  </p:handoutMasterIdLst>
  <p:sldIdLst>
    <p:sldId id="369" r:id="rId5"/>
    <p:sldId id="256" r:id="rId6"/>
    <p:sldId id="424" r:id="rId7"/>
    <p:sldId id="419" r:id="rId8"/>
    <p:sldId id="425" r:id="rId9"/>
    <p:sldId id="430" r:id="rId10"/>
    <p:sldId id="432" r:id="rId11"/>
    <p:sldId id="431" r:id="rId12"/>
    <p:sldId id="427" r:id="rId13"/>
    <p:sldId id="434" r:id="rId14"/>
    <p:sldId id="447" r:id="rId15"/>
    <p:sldId id="449" r:id="rId16"/>
    <p:sldId id="429" r:id="rId17"/>
    <p:sldId id="426" r:id="rId18"/>
    <p:sldId id="437" r:id="rId19"/>
    <p:sldId id="442" r:id="rId20"/>
    <p:sldId id="446" r:id="rId21"/>
    <p:sldId id="438" r:id="rId22"/>
    <p:sldId id="440" r:id="rId23"/>
    <p:sldId id="385" r:id="rId24"/>
    <p:sldId id="453" r:id="rId25"/>
    <p:sldId id="450" r:id="rId26"/>
    <p:sldId id="456" r:id="rId27"/>
    <p:sldId id="459" r:id="rId28"/>
    <p:sldId id="460" r:id="rId29"/>
    <p:sldId id="451" r:id="rId30"/>
    <p:sldId id="292" r:id="rId31"/>
    <p:sldId id="402" r:id="rId32"/>
    <p:sldId id="443" r:id="rId33"/>
    <p:sldId id="445" r:id="rId34"/>
    <p:sldId id="454" r:id="rId35"/>
    <p:sldId id="455" r:id="rId36"/>
  </p:sldIdLst>
  <p:sldSz cx="10096500" cy="7658100"/>
  <p:notesSz cx="6807200" cy="9939338"/>
  <p:defaultTextStyle>
    <a:defPPr>
      <a:defRPr lang="zh-TW"/>
    </a:defPPr>
    <a:lvl1pPr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itchFamily="18" charset="0"/>
        <a:ea typeface="新細明體" pitchFamily="18" charset="-120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itchFamily="18" charset="0"/>
        <a:ea typeface="新細明體" pitchFamily="18" charset="-120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itchFamily="18" charset="0"/>
        <a:ea typeface="新細明體" pitchFamily="18" charset="-120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itchFamily="18" charset="0"/>
        <a:ea typeface="新細明體" pitchFamily="18" charset="-120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itchFamily="18" charset="0"/>
        <a:ea typeface="新細明體" pitchFamily="18" charset="-120"/>
        <a:cs typeface="+mn-cs"/>
      </a:defRPr>
    </a:lvl5pPr>
    <a:lvl6pPr marL="2286000" algn="l" defTabSz="914400" rtl="0" eaLnBrk="1" latinLnBrk="0" hangingPunct="1">
      <a:defRPr kumimoji="1" sz="2400" kern="1200">
        <a:solidFill>
          <a:schemeClr val="tx1"/>
        </a:solidFill>
        <a:latin typeface="Times New Roman" pitchFamily="18" charset="0"/>
        <a:ea typeface="新細明體" pitchFamily="18" charset="-120"/>
        <a:cs typeface="+mn-cs"/>
      </a:defRPr>
    </a:lvl6pPr>
    <a:lvl7pPr marL="2743200" algn="l" defTabSz="914400" rtl="0" eaLnBrk="1" latinLnBrk="0" hangingPunct="1">
      <a:defRPr kumimoji="1" sz="2400" kern="1200">
        <a:solidFill>
          <a:schemeClr val="tx1"/>
        </a:solidFill>
        <a:latin typeface="Times New Roman" pitchFamily="18" charset="0"/>
        <a:ea typeface="新細明體" pitchFamily="18" charset="-120"/>
        <a:cs typeface="+mn-cs"/>
      </a:defRPr>
    </a:lvl7pPr>
    <a:lvl8pPr marL="3200400" algn="l" defTabSz="914400" rtl="0" eaLnBrk="1" latinLnBrk="0" hangingPunct="1">
      <a:defRPr kumimoji="1" sz="2400" kern="1200">
        <a:solidFill>
          <a:schemeClr val="tx1"/>
        </a:solidFill>
        <a:latin typeface="Times New Roman" pitchFamily="18" charset="0"/>
        <a:ea typeface="新細明體" pitchFamily="18" charset="-120"/>
        <a:cs typeface="+mn-cs"/>
      </a:defRPr>
    </a:lvl8pPr>
    <a:lvl9pPr marL="3657600" algn="l" defTabSz="914400" rtl="0" eaLnBrk="1" latinLnBrk="0" hangingPunct="1">
      <a:defRPr kumimoji="1" sz="2400" kern="1200">
        <a:solidFill>
          <a:schemeClr val="tx1"/>
        </a:solidFill>
        <a:latin typeface="Times New Roman" pitchFamily="18" charset="0"/>
        <a:ea typeface="新細明體" pitchFamily="18" charset="-12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453">
          <p15:clr>
            <a:srgbClr val="A4A3A4"/>
          </p15:clr>
        </p15:guide>
        <p15:guide id="2" pos="27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31">
          <p15:clr>
            <a:srgbClr val="A4A3A4"/>
          </p15:clr>
        </p15:guide>
        <p15:guide id="2" pos="214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0000"/>
    <a:srgbClr val="007677"/>
    <a:srgbClr val="0099FF"/>
    <a:srgbClr val="00CCFF"/>
    <a:srgbClr val="0066FF"/>
    <a:srgbClr val="A40000"/>
    <a:srgbClr val="66FF33"/>
    <a:srgbClr val="CC6600"/>
    <a:srgbClr val="FFFF00"/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中等深淺樣式 2 - 輔色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670" autoAdjust="0"/>
    <p:restoredTop sz="99898" autoAdjust="0"/>
  </p:normalViewPr>
  <p:slideViewPr>
    <p:cSldViewPr showGuides="1">
      <p:cViewPr varScale="1">
        <p:scale>
          <a:sx n="112" d="100"/>
          <a:sy n="112" d="100"/>
        </p:scale>
        <p:origin x="120" y="354"/>
      </p:cViewPr>
      <p:guideLst>
        <p:guide orient="horz" pos="4453"/>
        <p:guide pos="27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howGuides="1">
      <p:cViewPr varScale="1">
        <p:scale>
          <a:sx n="58" d="100"/>
          <a:sy n="58" d="100"/>
        </p:scale>
        <p:origin x="-1728" y="-72"/>
      </p:cViewPr>
      <p:guideLst>
        <p:guide orient="horz" pos="3131"/>
        <p:guide pos="214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presProps" Target="pres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microsoft.com/office/2016/11/relationships/changesInfo" Target="changesInfos/changesInfo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in Geoffrey" userId="f84a39b1b61fe1d3" providerId="LiveId" clId="{7F7EE300-784B-4027-8B72-01E5D901F330}"/>
    <pc:docChg chg="undo custSel addSld delSld modSld">
      <pc:chgData name="Gin Geoffrey" userId="f84a39b1b61fe1d3" providerId="LiveId" clId="{7F7EE300-784B-4027-8B72-01E5D901F330}" dt="2021-06-08T08:12:32.873" v="71" actId="208"/>
      <pc:docMkLst>
        <pc:docMk/>
      </pc:docMkLst>
      <pc:sldChg chg="del">
        <pc:chgData name="Gin Geoffrey" userId="f84a39b1b61fe1d3" providerId="LiveId" clId="{7F7EE300-784B-4027-8B72-01E5D901F330}" dt="2021-06-08T02:51:21.285" v="4" actId="47"/>
        <pc:sldMkLst>
          <pc:docMk/>
          <pc:sldMk cId="0" sldId="256"/>
        </pc:sldMkLst>
      </pc:sldChg>
      <pc:sldChg chg="modSp add">
        <pc:chgData name="Gin Geoffrey" userId="f84a39b1b61fe1d3" providerId="LiveId" clId="{7F7EE300-784B-4027-8B72-01E5D901F330}" dt="2021-06-08T02:51:14.875" v="3" actId="1076"/>
        <pc:sldMkLst>
          <pc:docMk/>
          <pc:sldMk cId="1820477121" sldId="359"/>
        </pc:sldMkLst>
        <pc:spChg chg="mod">
          <ac:chgData name="Gin Geoffrey" userId="f84a39b1b61fe1d3" providerId="LiveId" clId="{7F7EE300-784B-4027-8B72-01E5D901F330}" dt="2021-06-08T02:51:14.875" v="3" actId="1076"/>
          <ac:spMkLst>
            <pc:docMk/>
            <pc:sldMk cId="1820477121" sldId="359"/>
            <ac:spMk id="2" creationId="{00000000-0000-0000-0000-000000000000}"/>
          </ac:spMkLst>
        </pc:spChg>
      </pc:sldChg>
      <pc:sldChg chg="add">
        <pc:chgData name="Gin Geoffrey" userId="f84a39b1b61fe1d3" providerId="LiveId" clId="{7F7EE300-784B-4027-8B72-01E5D901F330}" dt="2021-06-08T02:50:52.456" v="0"/>
        <pc:sldMkLst>
          <pc:docMk/>
          <pc:sldMk cId="2380977666" sldId="366"/>
        </pc:sldMkLst>
      </pc:sldChg>
      <pc:sldChg chg="add">
        <pc:chgData name="Gin Geoffrey" userId="f84a39b1b61fe1d3" providerId="LiveId" clId="{7F7EE300-784B-4027-8B72-01E5D901F330}" dt="2021-06-08T02:50:52.456" v="0"/>
        <pc:sldMkLst>
          <pc:docMk/>
          <pc:sldMk cId="2633884587" sldId="368"/>
        </pc:sldMkLst>
      </pc:sldChg>
      <pc:sldChg chg="modSp add mod">
        <pc:chgData name="Gin Geoffrey" userId="f84a39b1b61fe1d3" providerId="LiveId" clId="{7F7EE300-784B-4027-8B72-01E5D901F330}" dt="2021-06-08T08:12:32.873" v="71" actId="208"/>
        <pc:sldMkLst>
          <pc:docMk/>
          <pc:sldMk cId="1232266592" sldId="369"/>
        </pc:sldMkLst>
        <pc:spChg chg="mod">
          <ac:chgData name="Gin Geoffrey" userId="f84a39b1b61fe1d3" providerId="LiveId" clId="{7F7EE300-784B-4027-8B72-01E5D901F330}" dt="2021-06-08T08:12:12.290" v="66" actId="20577"/>
          <ac:spMkLst>
            <pc:docMk/>
            <pc:sldMk cId="1232266592" sldId="369"/>
            <ac:spMk id="3" creationId="{207A4895-FD99-4E27-98FF-7558F17D6AA0}"/>
          </ac:spMkLst>
        </pc:spChg>
        <pc:spChg chg="mod">
          <ac:chgData name="Gin Geoffrey" userId="f84a39b1b61fe1d3" providerId="LiveId" clId="{7F7EE300-784B-4027-8B72-01E5D901F330}" dt="2021-06-08T08:11:54.319" v="52" actId="20577"/>
          <ac:spMkLst>
            <pc:docMk/>
            <pc:sldMk cId="1232266592" sldId="369"/>
            <ac:spMk id="4" creationId="{CDF2CC42-ED6C-48CF-B6C9-D28B128F451B}"/>
          </ac:spMkLst>
        </pc:spChg>
        <pc:spChg chg="mod">
          <ac:chgData name="Gin Geoffrey" userId="f84a39b1b61fe1d3" providerId="LiveId" clId="{7F7EE300-784B-4027-8B72-01E5D901F330}" dt="2021-06-08T08:12:27.026" v="69" actId="208"/>
          <ac:spMkLst>
            <pc:docMk/>
            <pc:sldMk cId="1232266592" sldId="369"/>
            <ac:spMk id="5" creationId="{00000000-0000-0000-0000-000000000000}"/>
          </ac:spMkLst>
        </pc:spChg>
        <pc:spChg chg="mod">
          <ac:chgData name="Gin Geoffrey" userId="f84a39b1b61fe1d3" providerId="LiveId" clId="{7F7EE300-784B-4027-8B72-01E5D901F330}" dt="2021-06-08T08:12:32.873" v="71" actId="208"/>
          <ac:spMkLst>
            <pc:docMk/>
            <pc:sldMk cId="1232266592" sldId="369"/>
            <ac:spMk id="8" creationId="{00000000-0000-0000-0000-000000000000}"/>
          </ac:spMkLst>
        </pc:spChg>
        <pc:picChg chg="mod">
          <ac:chgData name="Gin Geoffrey" userId="f84a39b1b61fe1d3" providerId="LiveId" clId="{7F7EE300-784B-4027-8B72-01E5D901F330}" dt="2021-06-08T08:11:26.572" v="19" actId="1037"/>
          <ac:picMkLst>
            <pc:docMk/>
            <pc:sldMk cId="1232266592" sldId="369"/>
            <ac:picMk id="12293" creationId="{00000000-0000-0000-0000-000000000000}"/>
          </ac:picMkLst>
        </pc:picChg>
      </pc:sldChg>
      <pc:sldChg chg="add">
        <pc:chgData name="Gin Geoffrey" userId="f84a39b1b61fe1d3" providerId="LiveId" clId="{7F7EE300-784B-4027-8B72-01E5D901F330}" dt="2021-06-08T02:50:52.456" v="0"/>
        <pc:sldMkLst>
          <pc:docMk/>
          <pc:sldMk cId="3981229795" sldId="371"/>
        </pc:sldMkLst>
      </pc:sldChg>
      <pc:sldChg chg="del">
        <pc:chgData name="Gin Geoffrey" userId="f84a39b1b61fe1d3" providerId="LiveId" clId="{7F7EE300-784B-4027-8B72-01E5D901F330}" dt="2021-06-08T02:50:59.548" v="2" actId="47"/>
        <pc:sldMkLst>
          <pc:docMk/>
          <pc:sldMk cId="2500612316" sldId="372"/>
        </pc:sldMkLst>
      </pc:sldChg>
      <pc:sldChg chg="add">
        <pc:chgData name="Gin Geoffrey" userId="f84a39b1b61fe1d3" providerId="LiveId" clId="{7F7EE300-784B-4027-8B72-01E5D901F330}" dt="2021-06-08T02:50:52.456" v="0"/>
        <pc:sldMkLst>
          <pc:docMk/>
          <pc:sldMk cId="1272768106" sldId="373"/>
        </pc:sldMkLst>
      </pc:sldChg>
      <pc:sldChg chg="add">
        <pc:chgData name="Gin Geoffrey" userId="f84a39b1b61fe1d3" providerId="LiveId" clId="{7F7EE300-784B-4027-8B72-01E5D901F330}" dt="2021-06-08T02:50:52.456" v="0"/>
        <pc:sldMkLst>
          <pc:docMk/>
          <pc:sldMk cId="420888373" sldId="374"/>
        </pc:sldMkLst>
      </pc:sldChg>
      <pc:sldChg chg="add">
        <pc:chgData name="Gin Geoffrey" userId="f84a39b1b61fe1d3" providerId="LiveId" clId="{7F7EE300-784B-4027-8B72-01E5D901F330}" dt="2021-06-08T02:50:52.456" v="0"/>
        <pc:sldMkLst>
          <pc:docMk/>
          <pc:sldMk cId="3552034139" sldId="375"/>
        </pc:sldMkLst>
      </pc:sldChg>
      <pc:sldChg chg="add">
        <pc:chgData name="Gin Geoffrey" userId="f84a39b1b61fe1d3" providerId="LiveId" clId="{7F7EE300-784B-4027-8B72-01E5D901F330}" dt="2021-06-08T02:50:52.456" v="0"/>
        <pc:sldMkLst>
          <pc:docMk/>
          <pc:sldMk cId="3485038785" sldId="376"/>
        </pc:sldMkLst>
      </pc:sldChg>
      <pc:sldChg chg="add">
        <pc:chgData name="Gin Geoffrey" userId="f84a39b1b61fe1d3" providerId="LiveId" clId="{7F7EE300-784B-4027-8B72-01E5D901F330}" dt="2021-06-08T02:50:52.456" v="0"/>
        <pc:sldMkLst>
          <pc:docMk/>
          <pc:sldMk cId="176124263" sldId="377"/>
        </pc:sldMkLst>
      </pc:sldChg>
      <pc:sldChg chg="add">
        <pc:chgData name="Gin Geoffrey" userId="f84a39b1b61fe1d3" providerId="LiveId" clId="{7F7EE300-784B-4027-8B72-01E5D901F330}" dt="2021-06-08T02:50:52.456" v="0"/>
        <pc:sldMkLst>
          <pc:docMk/>
          <pc:sldMk cId="1158531049" sldId="379"/>
        </pc:sldMkLst>
      </pc:sldChg>
      <pc:sldChg chg="del">
        <pc:chgData name="Gin Geoffrey" userId="f84a39b1b61fe1d3" providerId="LiveId" clId="{7F7EE300-784B-4027-8B72-01E5D901F330}" dt="2021-06-08T02:50:59.548" v="2" actId="47"/>
        <pc:sldMkLst>
          <pc:docMk/>
          <pc:sldMk cId="1198972769" sldId="382"/>
        </pc:sldMkLst>
      </pc:sldChg>
      <pc:sldChg chg="add">
        <pc:chgData name="Gin Geoffrey" userId="f84a39b1b61fe1d3" providerId="LiveId" clId="{7F7EE300-784B-4027-8B72-01E5D901F330}" dt="2021-06-08T02:50:52.456" v="0"/>
        <pc:sldMkLst>
          <pc:docMk/>
          <pc:sldMk cId="3631621470" sldId="383"/>
        </pc:sldMkLst>
      </pc:sldChg>
      <pc:sldChg chg="add">
        <pc:chgData name="Gin Geoffrey" userId="f84a39b1b61fe1d3" providerId="LiveId" clId="{7F7EE300-784B-4027-8B72-01E5D901F330}" dt="2021-06-08T02:50:52.456" v="0"/>
        <pc:sldMkLst>
          <pc:docMk/>
          <pc:sldMk cId="388414076" sldId="385"/>
        </pc:sldMkLst>
      </pc:sldChg>
      <pc:sldChg chg="add">
        <pc:chgData name="Gin Geoffrey" userId="f84a39b1b61fe1d3" providerId="LiveId" clId="{7F7EE300-784B-4027-8B72-01E5D901F330}" dt="2021-06-08T02:50:52.456" v="0"/>
        <pc:sldMkLst>
          <pc:docMk/>
          <pc:sldMk cId="2163496974" sldId="386"/>
        </pc:sldMkLst>
      </pc:sldChg>
      <pc:sldChg chg="add">
        <pc:chgData name="Gin Geoffrey" userId="f84a39b1b61fe1d3" providerId="LiveId" clId="{7F7EE300-784B-4027-8B72-01E5D901F330}" dt="2021-06-08T02:50:52.456" v="0"/>
        <pc:sldMkLst>
          <pc:docMk/>
          <pc:sldMk cId="129064028" sldId="387"/>
        </pc:sldMkLst>
      </pc:sldChg>
      <pc:sldChg chg="add">
        <pc:chgData name="Gin Geoffrey" userId="f84a39b1b61fe1d3" providerId="LiveId" clId="{7F7EE300-784B-4027-8B72-01E5D901F330}" dt="2021-06-08T02:50:52.456" v="0"/>
        <pc:sldMkLst>
          <pc:docMk/>
          <pc:sldMk cId="1349597055" sldId="388"/>
        </pc:sldMkLst>
      </pc:sldChg>
      <pc:sldChg chg="add">
        <pc:chgData name="Gin Geoffrey" userId="f84a39b1b61fe1d3" providerId="LiveId" clId="{7F7EE300-784B-4027-8B72-01E5D901F330}" dt="2021-06-08T02:50:52.456" v="0"/>
        <pc:sldMkLst>
          <pc:docMk/>
          <pc:sldMk cId="3540003075" sldId="389"/>
        </pc:sldMkLst>
      </pc:sldChg>
      <pc:sldChg chg="add">
        <pc:chgData name="Gin Geoffrey" userId="f84a39b1b61fe1d3" providerId="LiveId" clId="{7F7EE300-784B-4027-8B72-01E5D901F330}" dt="2021-06-08T02:50:52.456" v="0"/>
        <pc:sldMkLst>
          <pc:docMk/>
          <pc:sldMk cId="370991919" sldId="390"/>
        </pc:sldMkLst>
      </pc:sldChg>
      <pc:sldChg chg="add">
        <pc:chgData name="Gin Geoffrey" userId="f84a39b1b61fe1d3" providerId="LiveId" clId="{7F7EE300-784B-4027-8B72-01E5D901F330}" dt="2021-06-08T02:50:52.456" v="0"/>
        <pc:sldMkLst>
          <pc:docMk/>
          <pc:sldMk cId="2642511649" sldId="391"/>
        </pc:sldMkLst>
      </pc:sldChg>
      <pc:sldChg chg="add">
        <pc:chgData name="Gin Geoffrey" userId="f84a39b1b61fe1d3" providerId="LiveId" clId="{7F7EE300-784B-4027-8B72-01E5D901F330}" dt="2021-06-08T02:50:52.456" v="0"/>
        <pc:sldMkLst>
          <pc:docMk/>
          <pc:sldMk cId="63048494" sldId="392"/>
        </pc:sldMkLst>
      </pc:sldChg>
      <pc:sldChg chg="add">
        <pc:chgData name="Gin Geoffrey" userId="f84a39b1b61fe1d3" providerId="LiveId" clId="{7F7EE300-784B-4027-8B72-01E5D901F330}" dt="2021-06-08T02:50:52.456" v="0"/>
        <pc:sldMkLst>
          <pc:docMk/>
          <pc:sldMk cId="630625340" sldId="393"/>
        </pc:sldMkLst>
      </pc:sldChg>
      <pc:sldChg chg="add">
        <pc:chgData name="Gin Geoffrey" userId="f84a39b1b61fe1d3" providerId="LiveId" clId="{7F7EE300-784B-4027-8B72-01E5D901F330}" dt="2021-06-08T02:50:52.456" v="0"/>
        <pc:sldMkLst>
          <pc:docMk/>
          <pc:sldMk cId="3463666186" sldId="394"/>
        </pc:sldMkLst>
      </pc:sldChg>
      <pc:sldChg chg="del">
        <pc:chgData name="Gin Geoffrey" userId="f84a39b1b61fe1d3" providerId="LiveId" clId="{7F7EE300-784B-4027-8B72-01E5D901F330}" dt="2021-06-08T02:50:59.548" v="2" actId="47"/>
        <pc:sldMkLst>
          <pc:docMk/>
          <pc:sldMk cId="1766733099" sldId="395"/>
        </pc:sldMkLst>
      </pc:sldChg>
      <pc:sldChg chg="add">
        <pc:chgData name="Gin Geoffrey" userId="f84a39b1b61fe1d3" providerId="LiveId" clId="{7F7EE300-784B-4027-8B72-01E5D901F330}" dt="2021-06-08T02:50:52.456" v="0"/>
        <pc:sldMkLst>
          <pc:docMk/>
          <pc:sldMk cId="3112149093" sldId="396"/>
        </pc:sldMkLst>
      </pc:sldChg>
      <pc:sldChg chg="add">
        <pc:chgData name="Gin Geoffrey" userId="f84a39b1b61fe1d3" providerId="LiveId" clId="{7F7EE300-784B-4027-8B72-01E5D901F330}" dt="2021-06-08T02:50:52.456" v="0"/>
        <pc:sldMkLst>
          <pc:docMk/>
          <pc:sldMk cId="1501933831" sldId="397"/>
        </pc:sldMkLst>
      </pc:sldChg>
      <pc:sldChg chg="modSp add mod">
        <pc:chgData name="Gin Geoffrey" userId="f84a39b1b61fe1d3" providerId="LiveId" clId="{7F7EE300-784B-4027-8B72-01E5D901F330}" dt="2021-06-08T02:50:52.499" v="1" actId="27636"/>
        <pc:sldMkLst>
          <pc:docMk/>
          <pc:sldMk cId="213379323" sldId="398"/>
        </pc:sldMkLst>
        <pc:spChg chg="mod">
          <ac:chgData name="Gin Geoffrey" userId="f84a39b1b61fe1d3" providerId="LiveId" clId="{7F7EE300-784B-4027-8B72-01E5D901F330}" dt="2021-06-08T02:50:52.499" v="1" actId="27636"/>
          <ac:spMkLst>
            <pc:docMk/>
            <pc:sldMk cId="213379323" sldId="398"/>
            <ac:spMk id="2" creationId="{00000000-0000-0000-0000-000000000000}"/>
          </ac:spMkLst>
        </pc:spChg>
      </pc:sldChg>
      <pc:sldChg chg="del">
        <pc:chgData name="Gin Geoffrey" userId="f84a39b1b61fe1d3" providerId="LiveId" clId="{7F7EE300-784B-4027-8B72-01E5D901F330}" dt="2021-06-08T02:50:59.548" v="2" actId="47"/>
        <pc:sldMkLst>
          <pc:docMk/>
          <pc:sldMk cId="2362802409" sldId="402"/>
        </pc:sldMkLst>
      </pc:sldChg>
      <pc:sldChg chg="del">
        <pc:chgData name="Gin Geoffrey" userId="f84a39b1b61fe1d3" providerId="LiveId" clId="{7F7EE300-784B-4027-8B72-01E5D901F330}" dt="2021-06-08T02:50:59.548" v="2" actId="47"/>
        <pc:sldMkLst>
          <pc:docMk/>
          <pc:sldMk cId="2807304895" sldId="404"/>
        </pc:sldMkLst>
      </pc:sldChg>
      <pc:sldChg chg="del">
        <pc:chgData name="Gin Geoffrey" userId="f84a39b1b61fe1d3" providerId="LiveId" clId="{7F7EE300-784B-4027-8B72-01E5D901F330}" dt="2021-06-08T02:50:59.548" v="2" actId="47"/>
        <pc:sldMkLst>
          <pc:docMk/>
          <pc:sldMk cId="1313237802" sldId="405"/>
        </pc:sldMkLst>
      </pc:sldChg>
      <pc:sldChg chg="del">
        <pc:chgData name="Gin Geoffrey" userId="f84a39b1b61fe1d3" providerId="LiveId" clId="{7F7EE300-784B-4027-8B72-01E5D901F330}" dt="2021-06-08T02:50:59.548" v="2" actId="47"/>
        <pc:sldMkLst>
          <pc:docMk/>
          <pc:sldMk cId="3640461457" sldId="406"/>
        </pc:sldMkLst>
      </pc:sldChg>
      <pc:sldChg chg="del">
        <pc:chgData name="Gin Geoffrey" userId="f84a39b1b61fe1d3" providerId="LiveId" clId="{7F7EE300-784B-4027-8B72-01E5D901F330}" dt="2021-06-08T02:50:59.548" v="2" actId="47"/>
        <pc:sldMkLst>
          <pc:docMk/>
          <pc:sldMk cId="4292103765" sldId="408"/>
        </pc:sldMkLst>
      </pc:sldChg>
      <pc:sldChg chg="del">
        <pc:chgData name="Gin Geoffrey" userId="f84a39b1b61fe1d3" providerId="LiveId" clId="{7F7EE300-784B-4027-8B72-01E5D901F330}" dt="2021-06-08T02:50:59.548" v="2" actId="47"/>
        <pc:sldMkLst>
          <pc:docMk/>
          <pc:sldMk cId="1838963491" sldId="409"/>
        </pc:sldMkLst>
      </pc:sldChg>
      <pc:sldChg chg="del">
        <pc:chgData name="Gin Geoffrey" userId="f84a39b1b61fe1d3" providerId="LiveId" clId="{7F7EE300-784B-4027-8B72-01E5D901F330}" dt="2021-06-08T02:50:59.548" v="2" actId="47"/>
        <pc:sldMkLst>
          <pc:docMk/>
          <pc:sldMk cId="3289259342" sldId="410"/>
        </pc:sldMkLst>
      </pc:sldChg>
      <pc:sldChg chg="del">
        <pc:chgData name="Gin Geoffrey" userId="f84a39b1b61fe1d3" providerId="LiveId" clId="{7F7EE300-784B-4027-8B72-01E5D901F330}" dt="2021-06-08T02:50:59.548" v="2" actId="47"/>
        <pc:sldMkLst>
          <pc:docMk/>
          <pc:sldMk cId="2678022251" sldId="411"/>
        </pc:sldMkLst>
      </pc:sldChg>
      <pc:sldChg chg="del">
        <pc:chgData name="Gin Geoffrey" userId="f84a39b1b61fe1d3" providerId="LiveId" clId="{7F7EE300-784B-4027-8B72-01E5D901F330}" dt="2021-06-08T02:50:59.548" v="2" actId="47"/>
        <pc:sldMkLst>
          <pc:docMk/>
          <pc:sldMk cId="1645976871" sldId="412"/>
        </pc:sldMkLst>
      </pc:sldChg>
      <pc:sldChg chg="del">
        <pc:chgData name="Gin Geoffrey" userId="f84a39b1b61fe1d3" providerId="LiveId" clId="{7F7EE300-784B-4027-8B72-01E5D901F330}" dt="2021-06-08T02:50:59.548" v="2" actId="47"/>
        <pc:sldMkLst>
          <pc:docMk/>
          <pc:sldMk cId="2064013870" sldId="413"/>
        </pc:sldMkLst>
      </pc:sldChg>
      <pc:sldChg chg="del">
        <pc:chgData name="Gin Geoffrey" userId="f84a39b1b61fe1d3" providerId="LiveId" clId="{7F7EE300-784B-4027-8B72-01E5D901F330}" dt="2021-06-08T02:50:59.548" v="2" actId="47"/>
        <pc:sldMkLst>
          <pc:docMk/>
          <pc:sldMk cId="3468447548" sldId="414"/>
        </pc:sldMkLst>
      </pc:sldChg>
      <pc:sldChg chg="del">
        <pc:chgData name="Gin Geoffrey" userId="f84a39b1b61fe1d3" providerId="LiveId" clId="{7F7EE300-784B-4027-8B72-01E5D901F330}" dt="2021-06-08T02:50:59.548" v="2" actId="47"/>
        <pc:sldMkLst>
          <pc:docMk/>
          <pc:sldMk cId="537248825" sldId="415"/>
        </pc:sldMkLst>
      </pc:sldChg>
      <pc:sldChg chg="add">
        <pc:chgData name="Gin Geoffrey" userId="f84a39b1b61fe1d3" providerId="LiveId" clId="{7F7EE300-784B-4027-8B72-01E5D901F330}" dt="2021-06-08T02:50:52.456" v="0"/>
        <pc:sldMkLst>
          <pc:docMk/>
          <pc:sldMk cId="2247317156" sldId="416"/>
        </pc:sldMkLst>
      </pc:sldChg>
      <pc:sldChg chg="add">
        <pc:chgData name="Gin Geoffrey" userId="f84a39b1b61fe1d3" providerId="LiveId" clId="{7F7EE300-784B-4027-8B72-01E5D901F330}" dt="2021-06-08T02:50:52.456" v="0"/>
        <pc:sldMkLst>
          <pc:docMk/>
          <pc:sldMk cId="3232393374" sldId="417"/>
        </pc:sldMkLst>
      </pc:sldChg>
      <pc:sldChg chg="add">
        <pc:chgData name="Gin Geoffrey" userId="f84a39b1b61fe1d3" providerId="LiveId" clId="{7F7EE300-784B-4027-8B72-01E5D901F330}" dt="2021-06-08T02:50:52.456" v="0"/>
        <pc:sldMkLst>
          <pc:docMk/>
          <pc:sldMk cId="3794744522" sldId="418"/>
        </pc:sldMkLst>
      </pc:sldChg>
      <pc:sldChg chg="addSp delSp modSp new">
        <pc:chgData name="Gin Geoffrey" userId="f84a39b1b61fe1d3" providerId="LiveId" clId="{7F7EE300-784B-4027-8B72-01E5D901F330}" dt="2021-06-08T03:08:03.427" v="8" actId="478"/>
        <pc:sldMkLst>
          <pc:docMk/>
          <pc:sldMk cId="3913941194" sldId="419"/>
        </pc:sldMkLst>
        <pc:picChg chg="add del mod">
          <ac:chgData name="Gin Geoffrey" userId="f84a39b1b61fe1d3" providerId="LiveId" clId="{7F7EE300-784B-4027-8B72-01E5D901F330}" dt="2021-06-08T03:08:03.427" v="8" actId="478"/>
          <ac:picMkLst>
            <pc:docMk/>
            <pc:sldMk cId="3913941194" sldId="419"/>
            <ac:picMk id="1026" creationId="{73532C4C-5787-4C74-9AEE-CF5D90F041E8}"/>
          </ac:picMkLst>
        </pc:picChg>
      </pc:sldChg>
    </pc:docChg>
  </pc:docChgLst>
  <pc:docChgLst>
    <pc:chgData name="Gin Geoffrey" userId="f84a39b1b61fe1d3" providerId="LiveId" clId="{72E68E94-E494-471D-903F-DCF968D2599A}"/>
    <pc:docChg chg="modSld">
      <pc:chgData name="Gin Geoffrey" userId="f84a39b1b61fe1d3" providerId="LiveId" clId="{72E68E94-E494-471D-903F-DCF968D2599A}" dt="2022-05-12T07:02:46.933" v="0" actId="14100"/>
      <pc:docMkLst>
        <pc:docMk/>
      </pc:docMkLst>
      <pc:sldChg chg="modSp mod">
        <pc:chgData name="Gin Geoffrey" userId="f84a39b1b61fe1d3" providerId="LiveId" clId="{72E68E94-E494-471D-903F-DCF968D2599A}" dt="2022-05-12T07:02:46.933" v="0" actId="14100"/>
        <pc:sldMkLst>
          <pc:docMk/>
          <pc:sldMk cId="0" sldId="256"/>
        </pc:sldMkLst>
        <pc:picChg chg="mod">
          <ac:chgData name="Gin Geoffrey" userId="f84a39b1b61fe1d3" providerId="LiveId" clId="{72E68E94-E494-471D-903F-DCF968D2599A}" dt="2022-05-12T07:02:46.933" v="0" actId="14100"/>
          <ac:picMkLst>
            <pc:docMk/>
            <pc:sldMk cId="0" sldId="256"/>
            <ac:picMk id="80" creationId="{3D9FE1B8-0C40-478A-A75E-0BC99EA3A7C2}"/>
          </ac:picMkLst>
        </pc:picChg>
      </pc:sldChg>
    </pc:docChg>
  </pc:docChgLst>
  <pc:docChgLst>
    <pc:chgData name="Gin Geoffrey" userId="f84a39b1b61fe1d3" providerId="LiveId" clId="{B86BCE51-B8B9-407F-B3D3-D0C1F9789A24}"/>
    <pc:docChg chg="undo redo custSel addSld delSld modSld sldOrd">
      <pc:chgData name="Gin Geoffrey" userId="f84a39b1b61fe1d3" providerId="LiveId" clId="{B86BCE51-B8B9-407F-B3D3-D0C1F9789A24}" dt="2021-06-16T16:18:11.616" v="7989" actId="47"/>
      <pc:docMkLst>
        <pc:docMk/>
      </pc:docMkLst>
      <pc:sldChg chg="addSp delSp modSp add del mod ord modClrScheme chgLayout">
        <pc:chgData name="Gin Geoffrey" userId="f84a39b1b61fe1d3" providerId="LiveId" clId="{B86BCE51-B8B9-407F-B3D3-D0C1F9789A24}" dt="2021-06-11T03:22:55.252" v="4588" actId="166"/>
        <pc:sldMkLst>
          <pc:docMk/>
          <pc:sldMk cId="0" sldId="256"/>
        </pc:sldMkLst>
        <pc:spChg chg="mod ord">
          <ac:chgData name="Gin Geoffrey" userId="f84a39b1b61fe1d3" providerId="LiveId" clId="{B86BCE51-B8B9-407F-B3D3-D0C1F9789A24}" dt="2021-06-11T03:22:55.252" v="4588" actId="166"/>
          <ac:spMkLst>
            <pc:docMk/>
            <pc:sldMk cId="0" sldId="256"/>
            <ac:spMk id="6" creationId="{00000000-0000-0000-0000-000000000000}"/>
          </ac:spMkLst>
        </pc:spChg>
        <pc:spChg chg="mod">
          <ac:chgData name="Gin Geoffrey" userId="f84a39b1b61fe1d3" providerId="LiveId" clId="{B86BCE51-B8B9-407F-B3D3-D0C1F9789A24}" dt="2021-06-08T10:09:43.327" v="74" actId="1076"/>
          <ac:spMkLst>
            <pc:docMk/>
            <pc:sldMk cId="0" sldId="256"/>
            <ac:spMk id="16" creationId="{00000000-0000-0000-0000-000000000000}"/>
          </ac:spMkLst>
        </pc:spChg>
        <pc:spChg chg="mod">
          <ac:chgData name="Gin Geoffrey" userId="f84a39b1b61fe1d3" providerId="LiveId" clId="{B86BCE51-B8B9-407F-B3D3-D0C1F9789A24}" dt="2021-06-08T10:09:43.327" v="74" actId="1076"/>
          <ac:spMkLst>
            <pc:docMk/>
            <pc:sldMk cId="0" sldId="256"/>
            <ac:spMk id="17" creationId="{00000000-0000-0000-0000-000000000000}"/>
          </ac:spMkLst>
        </pc:spChg>
        <pc:spChg chg="mod">
          <ac:chgData name="Gin Geoffrey" userId="f84a39b1b61fe1d3" providerId="LiveId" clId="{B86BCE51-B8B9-407F-B3D3-D0C1F9789A24}" dt="2021-06-08T10:09:43.327" v="74" actId="1076"/>
          <ac:spMkLst>
            <pc:docMk/>
            <pc:sldMk cId="0" sldId="256"/>
            <ac:spMk id="21" creationId="{00000000-0000-0000-0000-000000000000}"/>
          </ac:spMkLst>
        </pc:spChg>
        <pc:spChg chg="mod">
          <ac:chgData name="Gin Geoffrey" userId="f84a39b1b61fe1d3" providerId="LiveId" clId="{B86BCE51-B8B9-407F-B3D3-D0C1F9789A24}" dt="2021-06-08T10:09:43.327" v="74" actId="1076"/>
          <ac:spMkLst>
            <pc:docMk/>
            <pc:sldMk cId="0" sldId="256"/>
            <ac:spMk id="22" creationId="{00000000-0000-0000-0000-000000000000}"/>
          </ac:spMkLst>
        </pc:spChg>
        <pc:spChg chg="mod">
          <ac:chgData name="Gin Geoffrey" userId="f84a39b1b61fe1d3" providerId="LiveId" clId="{B86BCE51-B8B9-407F-B3D3-D0C1F9789A24}" dt="2021-06-09T01:17:18.826" v="113" actId="1582"/>
          <ac:spMkLst>
            <pc:docMk/>
            <pc:sldMk cId="0" sldId="256"/>
            <ac:spMk id="50" creationId="{00000000-0000-0000-0000-000000000000}"/>
          </ac:spMkLst>
        </pc:spChg>
        <pc:spChg chg="mod">
          <ac:chgData name="Gin Geoffrey" userId="f84a39b1b61fe1d3" providerId="LiveId" clId="{B86BCE51-B8B9-407F-B3D3-D0C1F9789A24}" dt="2021-06-08T10:08:46.945" v="66" actId="313"/>
          <ac:spMkLst>
            <pc:docMk/>
            <pc:sldMk cId="0" sldId="256"/>
            <ac:spMk id="51" creationId="{00000000-0000-0000-0000-000000000000}"/>
          </ac:spMkLst>
        </pc:spChg>
        <pc:spChg chg="mod">
          <ac:chgData name="Gin Geoffrey" userId="f84a39b1b61fe1d3" providerId="LiveId" clId="{B86BCE51-B8B9-407F-B3D3-D0C1F9789A24}" dt="2021-06-08T10:08:59.313" v="71" actId="20577"/>
          <ac:spMkLst>
            <pc:docMk/>
            <pc:sldMk cId="0" sldId="256"/>
            <ac:spMk id="52" creationId="{00000000-0000-0000-0000-000000000000}"/>
          </ac:spMkLst>
        </pc:spChg>
        <pc:spChg chg="mod">
          <ac:chgData name="Gin Geoffrey" userId="f84a39b1b61fe1d3" providerId="LiveId" clId="{B86BCE51-B8B9-407F-B3D3-D0C1F9789A24}" dt="2021-06-09T01:17:40.478" v="118" actId="14100"/>
          <ac:spMkLst>
            <pc:docMk/>
            <pc:sldMk cId="0" sldId="256"/>
            <ac:spMk id="53" creationId="{00000000-0000-0000-0000-000000000000}"/>
          </ac:spMkLst>
        </pc:spChg>
        <pc:spChg chg="mod">
          <ac:chgData name="Gin Geoffrey" userId="f84a39b1b61fe1d3" providerId="LiveId" clId="{B86BCE51-B8B9-407F-B3D3-D0C1F9789A24}" dt="2021-06-08T10:10:09.133" v="77" actId="207"/>
          <ac:spMkLst>
            <pc:docMk/>
            <pc:sldMk cId="0" sldId="256"/>
            <ac:spMk id="55" creationId="{00000000-0000-0000-0000-000000000000}"/>
          </ac:spMkLst>
        </pc:spChg>
        <pc:spChg chg="mod">
          <ac:chgData name="Gin Geoffrey" userId="f84a39b1b61fe1d3" providerId="LiveId" clId="{B86BCE51-B8B9-407F-B3D3-D0C1F9789A24}" dt="2021-06-08T10:10:09.133" v="77" actId="207"/>
          <ac:spMkLst>
            <pc:docMk/>
            <pc:sldMk cId="0" sldId="256"/>
            <ac:spMk id="56" creationId="{00000000-0000-0000-0000-000000000000}"/>
          </ac:spMkLst>
        </pc:spChg>
        <pc:spChg chg="mod">
          <ac:chgData name="Gin Geoffrey" userId="f84a39b1b61fe1d3" providerId="LiveId" clId="{B86BCE51-B8B9-407F-B3D3-D0C1F9789A24}" dt="2021-06-08T10:10:20.375" v="79" actId="207"/>
          <ac:spMkLst>
            <pc:docMk/>
            <pc:sldMk cId="0" sldId="256"/>
            <ac:spMk id="58" creationId="{00000000-0000-0000-0000-000000000000}"/>
          </ac:spMkLst>
        </pc:spChg>
        <pc:spChg chg="mod">
          <ac:chgData name="Gin Geoffrey" userId="f84a39b1b61fe1d3" providerId="LiveId" clId="{B86BCE51-B8B9-407F-B3D3-D0C1F9789A24}" dt="2021-06-08T10:10:20.375" v="79" actId="207"/>
          <ac:spMkLst>
            <pc:docMk/>
            <pc:sldMk cId="0" sldId="256"/>
            <ac:spMk id="59" creationId="{00000000-0000-0000-0000-000000000000}"/>
          </ac:spMkLst>
        </pc:spChg>
        <pc:spChg chg="mod">
          <ac:chgData name="Gin Geoffrey" userId="f84a39b1b61fe1d3" providerId="LiveId" clId="{B86BCE51-B8B9-407F-B3D3-D0C1F9789A24}" dt="2021-06-09T01:30:11.137" v="370" actId="14100"/>
          <ac:spMkLst>
            <pc:docMk/>
            <pc:sldMk cId="0" sldId="256"/>
            <ac:spMk id="60" creationId="{00000000-0000-0000-0000-000000000000}"/>
          </ac:spMkLst>
        </pc:spChg>
        <pc:spChg chg="mod">
          <ac:chgData name="Gin Geoffrey" userId="f84a39b1b61fe1d3" providerId="LiveId" clId="{B86BCE51-B8B9-407F-B3D3-D0C1F9789A24}" dt="2021-06-09T01:17:13.970" v="112" actId="1582"/>
          <ac:spMkLst>
            <pc:docMk/>
            <pc:sldMk cId="0" sldId="256"/>
            <ac:spMk id="61" creationId="{00000000-0000-0000-0000-000000000000}"/>
          </ac:spMkLst>
        </pc:spChg>
        <pc:spChg chg="mod">
          <ac:chgData name="Gin Geoffrey" userId="f84a39b1b61fe1d3" providerId="LiveId" clId="{B86BCE51-B8B9-407F-B3D3-D0C1F9789A24}" dt="2021-06-08T10:10:14.590" v="78" actId="207"/>
          <ac:spMkLst>
            <pc:docMk/>
            <pc:sldMk cId="0" sldId="256"/>
            <ac:spMk id="63" creationId="{00000000-0000-0000-0000-000000000000}"/>
          </ac:spMkLst>
        </pc:spChg>
        <pc:spChg chg="mod">
          <ac:chgData name="Gin Geoffrey" userId="f84a39b1b61fe1d3" providerId="LiveId" clId="{B86BCE51-B8B9-407F-B3D3-D0C1F9789A24}" dt="2021-06-08T10:10:14.590" v="78" actId="207"/>
          <ac:spMkLst>
            <pc:docMk/>
            <pc:sldMk cId="0" sldId="256"/>
            <ac:spMk id="64" creationId="{00000000-0000-0000-0000-000000000000}"/>
          </ac:spMkLst>
        </pc:spChg>
        <pc:spChg chg="mod">
          <ac:chgData name="Gin Geoffrey" userId="f84a39b1b61fe1d3" providerId="LiveId" clId="{B86BCE51-B8B9-407F-B3D3-D0C1F9789A24}" dt="2021-06-08T10:10:20.375" v="79" actId="207"/>
          <ac:spMkLst>
            <pc:docMk/>
            <pc:sldMk cId="0" sldId="256"/>
            <ac:spMk id="66" creationId="{00000000-0000-0000-0000-000000000000}"/>
          </ac:spMkLst>
        </pc:spChg>
        <pc:spChg chg="mod">
          <ac:chgData name="Gin Geoffrey" userId="f84a39b1b61fe1d3" providerId="LiveId" clId="{B86BCE51-B8B9-407F-B3D3-D0C1F9789A24}" dt="2021-06-08T10:10:20.375" v="79" actId="207"/>
          <ac:spMkLst>
            <pc:docMk/>
            <pc:sldMk cId="0" sldId="256"/>
            <ac:spMk id="67" creationId="{00000000-0000-0000-0000-000000000000}"/>
          </ac:spMkLst>
        </pc:spChg>
        <pc:spChg chg="mod">
          <ac:chgData name="Gin Geoffrey" userId="f84a39b1b61fe1d3" providerId="LiveId" clId="{B86BCE51-B8B9-407F-B3D3-D0C1F9789A24}" dt="2021-06-09T01:23:43.112" v="310" actId="20577"/>
          <ac:spMkLst>
            <pc:docMk/>
            <pc:sldMk cId="0" sldId="256"/>
            <ac:spMk id="69" creationId="{00000000-0000-0000-0000-000000000000}"/>
          </ac:spMkLst>
        </pc:spChg>
        <pc:spChg chg="mod">
          <ac:chgData name="Gin Geoffrey" userId="f84a39b1b61fe1d3" providerId="LiveId" clId="{B86BCE51-B8B9-407F-B3D3-D0C1F9789A24}" dt="2021-06-11T03:15:42.110" v="4495" actId="20577"/>
          <ac:spMkLst>
            <pc:docMk/>
            <pc:sldMk cId="0" sldId="256"/>
            <ac:spMk id="70" creationId="{00000000-0000-0000-0000-000000000000}"/>
          </ac:spMkLst>
        </pc:spChg>
        <pc:spChg chg="mod">
          <ac:chgData name="Gin Geoffrey" userId="f84a39b1b61fe1d3" providerId="LiveId" clId="{B86BCE51-B8B9-407F-B3D3-D0C1F9789A24}" dt="2021-06-08T10:10:20.375" v="79" actId="207"/>
          <ac:spMkLst>
            <pc:docMk/>
            <pc:sldMk cId="0" sldId="256"/>
            <ac:spMk id="72" creationId="{00000000-0000-0000-0000-000000000000}"/>
          </ac:spMkLst>
        </pc:spChg>
        <pc:spChg chg="mod">
          <ac:chgData name="Gin Geoffrey" userId="f84a39b1b61fe1d3" providerId="LiveId" clId="{B86BCE51-B8B9-407F-B3D3-D0C1F9789A24}" dt="2021-06-08T10:10:20.375" v="79" actId="207"/>
          <ac:spMkLst>
            <pc:docMk/>
            <pc:sldMk cId="0" sldId="256"/>
            <ac:spMk id="73" creationId="{00000000-0000-0000-0000-000000000000}"/>
          </ac:spMkLst>
        </pc:spChg>
        <pc:spChg chg="mod">
          <ac:chgData name="Gin Geoffrey" userId="f84a39b1b61fe1d3" providerId="LiveId" clId="{B86BCE51-B8B9-407F-B3D3-D0C1F9789A24}" dt="2021-06-08T10:10:20.375" v="79" actId="207"/>
          <ac:spMkLst>
            <pc:docMk/>
            <pc:sldMk cId="0" sldId="256"/>
            <ac:spMk id="75" creationId="{00000000-0000-0000-0000-000000000000}"/>
          </ac:spMkLst>
        </pc:spChg>
        <pc:spChg chg="mod">
          <ac:chgData name="Gin Geoffrey" userId="f84a39b1b61fe1d3" providerId="LiveId" clId="{B86BCE51-B8B9-407F-B3D3-D0C1F9789A24}" dt="2021-06-08T10:10:20.375" v="79" actId="207"/>
          <ac:spMkLst>
            <pc:docMk/>
            <pc:sldMk cId="0" sldId="256"/>
            <ac:spMk id="76" creationId="{00000000-0000-0000-0000-000000000000}"/>
          </ac:spMkLst>
        </pc:spChg>
        <pc:spChg chg="mod">
          <ac:chgData name="Gin Geoffrey" userId="f84a39b1b61fe1d3" providerId="LiveId" clId="{B86BCE51-B8B9-407F-B3D3-D0C1F9789A24}" dt="2021-06-09T01:30:08.304" v="369" actId="1076"/>
          <ac:spMkLst>
            <pc:docMk/>
            <pc:sldMk cId="0" sldId="256"/>
            <ac:spMk id="77" creationId="{00000000-0000-0000-0000-000000000000}"/>
          </ac:spMkLst>
        </pc:spChg>
        <pc:spChg chg="mod">
          <ac:chgData name="Gin Geoffrey" userId="f84a39b1b61fe1d3" providerId="LiveId" clId="{B86BCE51-B8B9-407F-B3D3-D0C1F9789A24}" dt="2021-06-09T01:30:02.335" v="368" actId="1076"/>
          <ac:spMkLst>
            <pc:docMk/>
            <pc:sldMk cId="0" sldId="256"/>
            <ac:spMk id="78" creationId="{00000000-0000-0000-0000-000000000000}"/>
          </ac:spMkLst>
        </pc:spChg>
        <pc:spChg chg="mod">
          <ac:chgData name="Gin Geoffrey" userId="f84a39b1b61fe1d3" providerId="LiveId" clId="{B86BCE51-B8B9-407F-B3D3-D0C1F9789A24}" dt="2021-06-09T01:30:02.335" v="368" actId="1076"/>
          <ac:spMkLst>
            <pc:docMk/>
            <pc:sldMk cId="0" sldId="256"/>
            <ac:spMk id="79" creationId="{00000000-0000-0000-0000-000000000000}"/>
          </ac:spMkLst>
        </pc:spChg>
        <pc:spChg chg="add del mod">
          <ac:chgData name="Gin Geoffrey" userId="f84a39b1b61fe1d3" providerId="LiveId" clId="{B86BCE51-B8B9-407F-B3D3-D0C1F9789A24}" dt="2021-06-09T01:30:16.136" v="372"/>
          <ac:spMkLst>
            <pc:docMk/>
            <pc:sldMk cId="0" sldId="256"/>
            <ac:spMk id="82" creationId="{63D384DA-A0BF-4B04-8629-8478B0B6E3C8}"/>
          </ac:spMkLst>
        </pc:spChg>
        <pc:spChg chg="mod">
          <ac:chgData name="Gin Geoffrey" userId="f84a39b1b61fe1d3" providerId="LiveId" clId="{B86BCE51-B8B9-407F-B3D3-D0C1F9789A24}" dt="2021-06-09T01:23:51.780" v="314" actId="20577"/>
          <ac:spMkLst>
            <pc:docMk/>
            <pc:sldMk cId="0" sldId="256"/>
            <ac:spMk id="84" creationId="{00000000-0000-0000-0000-000000000000}"/>
          </ac:spMkLst>
        </pc:spChg>
        <pc:spChg chg="add mod">
          <ac:chgData name="Gin Geoffrey" userId="f84a39b1b61fe1d3" providerId="LiveId" clId="{B86BCE51-B8B9-407F-B3D3-D0C1F9789A24}" dt="2021-06-09T01:32:21.415" v="481" actId="20577"/>
          <ac:spMkLst>
            <pc:docMk/>
            <pc:sldMk cId="0" sldId="256"/>
            <ac:spMk id="85" creationId="{7ABBECFD-67B4-4BD8-ABC0-05B82E2A709B}"/>
          </ac:spMkLst>
        </pc:spChg>
        <pc:spChg chg="mod">
          <ac:chgData name="Gin Geoffrey" userId="f84a39b1b61fe1d3" providerId="LiveId" clId="{B86BCE51-B8B9-407F-B3D3-D0C1F9789A24}" dt="2021-06-11T03:19:18.515" v="4546" actId="20577"/>
          <ac:spMkLst>
            <pc:docMk/>
            <pc:sldMk cId="0" sldId="256"/>
            <ac:spMk id="87" creationId="{00000000-0000-0000-0000-000000000000}"/>
          </ac:spMkLst>
        </pc:spChg>
        <pc:spChg chg="mod">
          <ac:chgData name="Gin Geoffrey" userId="f84a39b1b61fe1d3" providerId="LiveId" clId="{B86BCE51-B8B9-407F-B3D3-D0C1F9789A24}" dt="2021-06-09T01:31:29.769" v="387" actId="1076"/>
          <ac:spMkLst>
            <pc:docMk/>
            <pc:sldMk cId="0" sldId="256"/>
            <ac:spMk id="88" creationId="{00000000-0000-0000-0000-000000000000}"/>
          </ac:spMkLst>
        </pc:spChg>
        <pc:spChg chg="mod">
          <ac:chgData name="Gin Geoffrey" userId="f84a39b1b61fe1d3" providerId="LiveId" clId="{B86BCE51-B8B9-407F-B3D3-D0C1F9789A24}" dt="2021-06-11T03:16:35.595" v="4523" actId="20577"/>
          <ac:spMkLst>
            <pc:docMk/>
            <pc:sldMk cId="0" sldId="256"/>
            <ac:spMk id="89" creationId="{00000000-0000-0000-0000-000000000000}"/>
          </ac:spMkLst>
        </pc:spChg>
        <pc:spChg chg="del mod">
          <ac:chgData name="Gin Geoffrey" userId="f84a39b1b61fe1d3" providerId="LiveId" clId="{B86BCE51-B8B9-407F-B3D3-D0C1F9789A24}" dt="2021-06-09T01:29:09.212" v="353" actId="478"/>
          <ac:spMkLst>
            <pc:docMk/>
            <pc:sldMk cId="0" sldId="256"/>
            <ac:spMk id="94" creationId="{00000000-0000-0000-0000-000000000000}"/>
          </ac:spMkLst>
        </pc:spChg>
        <pc:spChg chg="mod">
          <ac:chgData name="Gin Geoffrey" userId="f84a39b1b61fe1d3" providerId="LiveId" clId="{B86BCE51-B8B9-407F-B3D3-D0C1F9789A24}" dt="2021-06-09T02:31:28.341" v="520" actId="20577"/>
          <ac:spMkLst>
            <pc:docMk/>
            <pc:sldMk cId="0" sldId="256"/>
            <ac:spMk id="97" creationId="{00000000-0000-0000-0000-000000000000}"/>
          </ac:spMkLst>
        </pc:spChg>
        <pc:spChg chg="mod">
          <ac:chgData name="Gin Geoffrey" userId="f84a39b1b61fe1d3" providerId="LiveId" clId="{B86BCE51-B8B9-407F-B3D3-D0C1F9789A24}" dt="2021-06-11T02:57:14.515" v="4204"/>
          <ac:spMkLst>
            <pc:docMk/>
            <pc:sldMk cId="0" sldId="256"/>
            <ac:spMk id="102" creationId="{F10FF782-961B-42C1-BBFD-87A428E4A65A}"/>
          </ac:spMkLst>
        </pc:spChg>
        <pc:grpChg chg="add del mod">
          <ac:chgData name="Gin Geoffrey" userId="f84a39b1b61fe1d3" providerId="LiveId" clId="{B86BCE51-B8B9-407F-B3D3-D0C1F9789A24}" dt="2021-06-11T03:20:17.849" v="4548" actId="478"/>
          <ac:grpSpMkLst>
            <pc:docMk/>
            <pc:sldMk cId="0" sldId="256"/>
            <ac:grpSpMk id="5" creationId="{BCF2F653-2EB2-4BB9-97F8-1B48D8F303DC}"/>
          </ac:grpSpMkLst>
        </pc:grpChg>
        <pc:grpChg chg="add del mod">
          <ac:chgData name="Gin Geoffrey" userId="f84a39b1b61fe1d3" providerId="LiveId" clId="{B86BCE51-B8B9-407F-B3D3-D0C1F9789A24}" dt="2021-06-11T03:20:18.879" v="4549" actId="478"/>
          <ac:grpSpMkLst>
            <pc:docMk/>
            <pc:sldMk cId="0" sldId="256"/>
            <ac:grpSpMk id="7" creationId="{8A2C06E7-DD8A-468C-886C-F4EF988DFF3C}"/>
          </ac:grpSpMkLst>
        </pc:grpChg>
        <pc:grpChg chg="mod">
          <ac:chgData name="Gin Geoffrey" userId="f84a39b1b61fe1d3" providerId="LiveId" clId="{B86BCE51-B8B9-407F-B3D3-D0C1F9789A24}" dt="2021-06-08T10:09:43.327" v="74" actId="1076"/>
          <ac:grpSpMkLst>
            <pc:docMk/>
            <pc:sldMk cId="0" sldId="256"/>
            <ac:grpSpMk id="18" creationId="{00000000-0000-0000-0000-000000000000}"/>
          </ac:grpSpMkLst>
        </pc:grpChg>
        <pc:grpChg chg="del mod">
          <ac:chgData name="Gin Geoffrey" userId="f84a39b1b61fe1d3" providerId="LiveId" clId="{B86BCE51-B8B9-407F-B3D3-D0C1F9789A24}" dt="2021-06-09T01:25:44.680" v="323" actId="478"/>
          <ac:grpSpMkLst>
            <pc:docMk/>
            <pc:sldMk cId="0" sldId="256"/>
            <ac:grpSpMk id="23" creationId="{00000000-0000-0000-0000-000000000000}"/>
          </ac:grpSpMkLst>
        </pc:grpChg>
        <pc:grpChg chg="del mod">
          <ac:chgData name="Gin Geoffrey" userId="f84a39b1b61fe1d3" providerId="LiveId" clId="{B86BCE51-B8B9-407F-B3D3-D0C1F9789A24}" dt="2021-06-09T06:35:47.995" v="606" actId="478"/>
          <ac:grpSpMkLst>
            <pc:docMk/>
            <pc:sldMk cId="0" sldId="256"/>
            <ac:grpSpMk id="24" creationId="{00000000-0000-0000-0000-000000000000}"/>
          </ac:grpSpMkLst>
        </pc:grpChg>
        <pc:grpChg chg="mod">
          <ac:chgData name="Gin Geoffrey" userId="f84a39b1b61fe1d3" providerId="LiveId" clId="{B86BCE51-B8B9-407F-B3D3-D0C1F9789A24}" dt="2021-06-10T08:02:51.212" v="2801" actId="1038"/>
          <ac:grpSpMkLst>
            <pc:docMk/>
            <pc:sldMk cId="0" sldId="256"/>
            <ac:grpSpMk id="54" creationId="{00000000-0000-0000-0000-000000000000}"/>
          </ac:grpSpMkLst>
        </pc:grpChg>
        <pc:grpChg chg="mod">
          <ac:chgData name="Gin Geoffrey" userId="f84a39b1b61fe1d3" providerId="LiveId" clId="{B86BCE51-B8B9-407F-B3D3-D0C1F9789A24}" dt="2021-06-08T10:10:20.375" v="79" actId="207"/>
          <ac:grpSpMkLst>
            <pc:docMk/>
            <pc:sldMk cId="0" sldId="256"/>
            <ac:grpSpMk id="57" creationId="{00000000-0000-0000-0000-000000000000}"/>
          </ac:grpSpMkLst>
        </pc:grpChg>
        <pc:grpChg chg="mod">
          <ac:chgData name="Gin Geoffrey" userId="f84a39b1b61fe1d3" providerId="LiveId" clId="{B86BCE51-B8B9-407F-B3D3-D0C1F9789A24}" dt="2021-06-10T08:02:56.250" v="2805" actId="1038"/>
          <ac:grpSpMkLst>
            <pc:docMk/>
            <pc:sldMk cId="0" sldId="256"/>
            <ac:grpSpMk id="62" creationId="{00000000-0000-0000-0000-000000000000}"/>
          </ac:grpSpMkLst>
        </pc:grpChg>
        <pc:grpChg chg="mod">
          <ac:chgData name="Gin Geoffrey" userId="f84a39b1b61fe1d3" providerId="LiveId" clId="{B86BCE51-B8B9-407F-B3D3-D0C1F9789A24}" dt="2021-06-10T08:02:41.039" v="2797" actId="1038"/>
          <ac:grpSpMkLst>
            <pc:docMk/>
            <pc:sldMk cId="0" sldId="256"/>
            <ac:grpSpMk id="65" creationId="{00000000-0000-0000-0000-000000000000}"/>
          </ac:grpSpMkLst>
        </pc:grpChg>
        <pc:grpChg chg="mod">
          <ac:chgData name="Gin Geoffrey" userId="f84a39b1b61fe1d3" providerId="LiveId" clId="{B86BCE51-B8B9-407F-B3D3-D0C1F9789A24}" dt="2021-06-10T08:02:44.461" v="2798" actId="1038"/>
          <ac:grpSpMkLst>
            <pc:docMk/>
            <pc:sldMk cId="0" sldId="256"/>
            <ac:grpSpMk id="71" creationId="{00000000-0000-0000-0000-000000000000}"/>
          </ac:grpSpMkLst>
        </pc:grpChg>
        <pc:grpChg chg="mod">
          <ac:chgData name="Gin Geoffrey" userId="f84a39b1b61fe1d3" providerId="LiveId" clId="{B86BCE51-B8B9-407F-B3D3-D0C1F9789A24}" dt="2021-06-10T08:02:46.799" v="2799" actId="1038"/>
          <ac:grpSpMkLst>
            <pc:docMk/>
            <pc:sldMk cId="0" sldId="256"/>
            <ac:grpSpMk id="74" creationId="{00000000-0000-0000-0000-000000000000}"/>
          </ac:grpSpMkLst>
        </pc:grpChg>
        <pc:grpChg chg="add del mod">
          <ac:chgData name="Gin Geoffrey" userId="f84a39b1b61fe1d3" providerId="LiveId" clId="{B86BCE51-B8B9-407F-B3D3-D0C1F9789A24}" dt="2021-06-11T02:57:42.693" v="4221"/>
          <ac:grpSpMkLst>
            <pc:docMk/>
            <pc:sldMk cId="0" sldId="256"/>
            <ac:grpSpMk id="82" creationId="{3085C28E-AC46-464B-87E2-039602C55550}"/>
          </ac:grpSpMkLst>
        </pc:grpChg>
        <pc:grpChg chg="mod">
          <ac:chgData name="Gin Geoffrey" userId="f84a39b1b61fe1d3" providerId="LiveId" clId="{B86BCE51-B8B9-407F-B3D3-D0C1F9789A24}" dt="2021-06-11T02:57:14.515" v="4204"/>
          <ac:grpSpMkLst>
            <pc:docMk/>
            <pc:sldMk cId="0" sldId="256"/>
            <ac:grpSpMk id="91" creationId="{F6E60E20-51C0-4F9F-B0DB-5CE2727517D2}"/>
          </ac:grpSpMkLst>
        </pc:grpChg>
        <pc:grpChg chg="mod">
          <ac:chgData name="Gin Geoffrey" userId="f84a39b1b61fe1d3" providerId="LiveId" clId="{B86BCE51-B8B9-407F-B3D3-D0C1F9789A24}" dt="2021-06-11T02:57:14.515" v="4204"/>
          <ac:grpSpMkLst>
            <pc:docMk/>
            <pc:sldMk cId="0" sldId="256"/>
            <ac:grpSpMk id="92" creationId="{76F432B9-F604-42C2-8535-A018F19966C5}"/>
          </ac:grpSpMkLst>
        </pc:grpChg>
        <pc:grpChg chg="add del mod">
          <ac:chgData name="Gin Geoffrey" userId="f84a39b1b61fe1d3" providerId="LiveId" clId="{B86BCE51-B8B9-407F-B3D3-D0C1F9789A24}" dt="2021-06-11T02:57:42.693" v="4221"/>
          <ac:grpSpMkLst>
            <pc:docMk/>
            <pc:sldMk cId="0" sldId="256"/>
            <ac:grpSpMk id="101" creationId="{45D8E5C0-0668-4097-9371-A59CF61CC8E7}"/>
          </ac:grpSpMkLst>
        </pc:grpChg>
        <pc:picChg chg="mod">
          <ac:chgData name="Gin Geoffrey" userId="f84a39b1b61fe1d3" providerId="LiveId" clId="{B86BCE51-B8B9-407F-B3D3-D0C1F9789A24}" dt="2021-06-09T01:18:49.910" v="128" actId="1076"/>
          <ac:picMkLst>
            <pc:docMk/>
            <pc:sldMk cId="0" sldId="256"/>
            <ac:picMk id="2" creationId="{00000000-0000-0000-0000-000000000000}"/>
          </ac:picMkLst>
        </pc:picChg>
        <pc:picChg chg="add mod">
          <ac:chgData name="Gin Geoffrey" userId="f84a39b1b61fe1d3" providerId="LiveId" clId="{B86BCE51-B8B9-407F-B3D3-D0C1F9789A24}" dt="2021-06-09T01:30:40.418" v="380" actId="1076"/>
          <ac:picMkLst>
            <pc:docMk/>
            <pc:sldMk cId="0" sldId="256"/>
            <ac:picMk id="3" creationId="{29CDF481-F5DA-4C70-8F21-D925357B9BB9}"/>
          </ac:picMkLst>
        </pc:picChg>
        <pc:picChg chg="add del mod">
          <ac:chgData name="Gin Geoffrey" userId="f84a39b1b61fe1d3" providerId="LiveId" clId="{B86BCE51-B8B9-407F-B3D3-D0C1F9789A24}" dt="2021-06-09T06:52:31.497" v="615" actId="478"/>
          <ac:picMkLst>
            <pc:docMk/>
            <pc:sldMk cId="0" sldId="256"/>
            <ac:picMk id="4" creationId="{9E34FCF4-05F6-4131-9688-7491E641F246}"/>
          </ac:picMkLst>
        </pc:picChg>
        <pc:picChg chg="del mod">
          <ac:chgData name="Gin Geoffrey" userId="f84a39b1b61fe1d3" providerId="LiveId" clId="{B86BCE51-B8B9-407F-B3D3-D0C1F9789A24}" dt="2021-06-09T06:35:47.995" v="606" actId="478"/>
          <ac:picMkLst>
            <pc:docMk/>
            <pc:sldMk cId="0" sldId="256"/>
            <ac:picMk id="8" creationId="{00000000-0000-0000-0000-000000000000}"/>
          </ac:picMkLst>
        </pc:picChg>
        <pc:picChg chg="del mod">
          <ac:chgData name="Gin Geoffrey" userId="f84a39b1b61fe1d3" providerId="LiveId" clId="{B86BCE51-B8B9-407F-B3D3-D0C1F9789A24}" dt="2021-06-09T06:35:16.089" v="600" actId="478"/>
          <ac:picMkLst>
            <pc:docMk/>
            <pc:sldMk cId="0" sldId="256"/>
            <ac:picMk id="10" creationId="{00000000-0000-0000-0000-000000000000}"/>
          </ac:picMkLst>
        </pc:picChg>
        <pc:picChg chg="del mod">
          <ac:chgData name="Gin Geoffrey" userId="f84a39b1b61fe1d3" providerId="LiveId" clId="{B86BCE51-B8B9-407F-B3D3-D0C1F9789A24}" dt="2021-06-09T01:25:50.576" v="328" actId="478"/>
          <ac:picMkLst>
            <pc:docMk/>
            <pc:sldMk cId="0" sldId="256"/>
            <ac:picMk id="11" creationId="{00000000-0000-0000-0000-000000000000}"/>
          </ac:picMkLst>
        </pc:picChg>
        <pc:picChg chg="mod">
          <ac:chgData name="Gin Geoffrey" userId="f84a39b1b61fe1d3" providerId="LiveId" clId="{B86BCE51-B8B9-407F-B3D3-D0C1F9789A24}" dt="2021-06-08T10:09:43.327" v="74" actId="1076"/>
          <ac:picMkLst>
            <pc:docMk/>
            <pc:sldMk cId="0" sldId="256"/>
            <ac:picMk id="12" creationId="{00000000-0000-0000-0000-000000000000}"/>
          </ac:picMkLst>
        </pc:picChg>
        <pc:picChg chg="add mod">
          <ac:chgData name="Gin Geoffrey" userId="f84a39b1b61fe1d3" providerId="LiveId" clId="{B86BCE51-B8B9-407F-B3D3-D0C1F9789A24}" dt="2021-06-10T01:49:25.809" v="681" actId="1076"/>
          <ac:picMkLst>
            <pc:docMk/>
            <pc:sldMk cId="0" sldId="256"/>
            <ac:picMk id="13" creationId="{F22669ED-EF1A-4798-9C92-D4C2815B43EB}"/>
          </ac:picMkLst>
        </pc:picChg>
        <pc:picChg chg="mod">
          <ac:chgData name="Gin Geoffrey" userId="f84a39b1b61fe1d3" providerId="LiveId" clId="{B86BCE51-B8B9-407F-B3D3-D0C1F9789A24}" dt="2021-06-08T10:09:43.327" v="74" actId="1076"/>
          <ac:picMkLst>
            <pc:docMk/>
            <pc:sldMk cId="0" sldId="256"/>
            <ac:picMk id="15" creationId="{00000000-0000-0000-0000-000000000000}"/>
          </ac:picMkLst>
        </pc:picChg>
        <pc:picChg chg="mod">
          <ac:chgData name="Gin Geoffrey" userId="f84a39b1b61fe1d3" providerId="LiveId" clId="{B86BCE51-B8B9-407F-B3D3-D0C1F9789A24}" dt="2021-06-08T10:09:43.327" v="74" actId="1076"/>
          <ac:picMkLst>
            <pc:docMk/>
            <pc:sldMk cId="0" sldId="256"/>
            <ac:picMk id="25" creationId="{00000000-0000-0000-0000-000000000000}"/>
          </ac:picMkLst>
        </pc:picChg>
        <pc:picChg chg="mod">
          <ac:chgData name="Gin Geoffrey" userId="f84a39b1b61fe1d3" providerId="LiveId" clId="{B86BCE51-B8B9-407F-B3D3-D0C1F9789A24}" dt="2021-06-09T01:18:55.738" v="130" actId="1076"/>
          <ac:picMkLst>
            <pc:docMk/>
            <pc:sldMk cId="0" sldId="256"/>
            <ac:picMk id="68" creationId="{00000000-0000-0000-0000-000000000000}"/>
          </ac:picMkLst>
        </pc:picChg>
        <pc:picChg chg="add mod ord">
          <ac:chgData name="Gin Geoffrey" userId="f84a39b1b61fe1d3" providerId="LiveId" clId="{B86BCE51-B8B9-407F-B3D3-D0C1F9789A24}" dt="2021-06-08T10:08:49.661" v="68" actId="1076"/>
          <ac:picMkLst>
            <pc:docMk/>
            <pc:sldMk cId="0" sldId="256"/>
            <ac:picMk id="80" creationId="{3D9FE1B8-0C40-478A-A75E-0BC99EA3A7C2}"/>
          </ac:picMkLst>
        </pc:picChg>
        <pc:picChg chg="add mod">
          <ac:chgData name="Gin Geoffrey" userId="f84a39b1b61fe1d3" providerId="LiveId" clId="{B86BCE51-B8B9-407F-B3D3-D0C1F9789A24}" dt="2021-06-09T01:29:53.236" v="366" actId="1076"/>
          <ac:picMkLst>
            <pc:docMk/>
            <pc:sldMk cId="0" sldId="256"/>
            <ac:picMk id="81" creationId="{03582B22-BF7C-4CF9-8389-0B4E180DED20}"/>
          </ac:picMkLst>
        </pc:picChg>
        <pc:picChg chg="add del mod">
          <ac:chgData name="Gin Geoffrey" userId="f84a39b1b61fe1d3" providerId="LiveId" clId="{B86BCE51-B8B9-407F-B3D3-D0C1F9789A24}" dt="2021-06-11T03:14:31.075" v="4480" actId="478"/>
          <ac:picMkLst>
            <pc:docMk/>
            <pc:sldMk cId="0" sldId="256"/>
            <ac:picMk id="83" creationId="{A4BC4F8E-E1BA-4842-ACEC-45DC1321C93B}"/>
          </ac:picMkLst>
        </pc:picChg>
        <pc:picChg chg="mod">
          <ac:chgData name="Gin Geoffrey" userId="f84a39b1b61fe1d3" providerId="LiveId" clId="{B86BCE51-B8B9-407F-B3D3-D0C1F9789A24}" dt="2021-06-11T02:57:14.515" v="4204"/>
          <ac:picMkLst>
            <pc:docMk/>
            <pc:sldMk cId="0" sldId="256"/>
            <ac:picMk id="86" creationId="{79AB3CEE-6BCF-4A55-9304-BDDB2ACB9C73}"/>
          </ac:picMkLst>
        </pc:picChg>
        <pc:picChg chg="mod">
          <ac:chgData name="Gin Geoffrey" userId="f84a39b1b61fe1d3" providerId="LiveId" clId="{B86BCE51-B8B9-407F-B3D3-D0C1F9789A24}" dt="2021-06-11T02:57:14.515" v="4204"/>
          <ac:picMkLst>
            <pc:docMk/>
            <pc:sldMk cId="0" sldId="256"/>
            <ac:picMk id="90" creationId="{B9296523-A704-4D44-A3F3-F09674366091}"/>
          </ac:picMkLst>
        </pc:picChg>
        <pc:picChg chg="mod">
          <ac:chgData name="Gin Geoffrey" userId="f84a39b1b61fe1d3" providerId="LiveId" clId="{B86BCE51-B8B9-407F-B3D3-D0C1F9789A24}" dt="2021-06-11T02:57:14.515" v="4204"/>
          <ac:picMkLst>
            <pc:docMk/>
            <pc:sldMk cId="0" sldId="256"/>
            <ac:picMk id="93" creationId="{1506E483-EFBA-4E65-A7FC-76709E002EA1}"/>
          </ac:picMkLst>
        </pc:picChg>
        <pc:picChg chg="mod">
          <ac:chgData name="Gin Geoffrey" userId="f84a39b1b61fe1d3" providerId="LiveId" clId="{B86BCE51-B8B9-407F-B3D3-D0C1F9789A24}" dt="2021-06-11T02:57:14.515" v="4204"/>
          <ac:picMkLst>
            <pc:docMk/>
            <pc:sldMk cId="0" sldId="256"/>
            <ac:picMk id="94" creationId="{BFD9C6C8-8356-4243-B3E5-55CFFA37F922}"/>
          </ac:picMkLst>
        </pc:picChg>
        <pc:picChg chg="del">
          <ac:chgData name="Gin Geoffrey" userId="f84a39b1b61fe1d3" providerId="LiveId" clId="{B86BCE51-B8B9-407F-B3D3-D0C1F9789A24}" dt="2021-06-08T10:12:41.545" v="100" actId="478"/>
          <ac:picMkLst>
            <pc:docMk/>
            <pc:sldMk cId="0" sldId="256"/>
            <ac:picMk id="95" creationId="{00000000-0000-0000-0000-000000000000}"/>
          </ac:picMkLst>
        </pc:picChg>
        <pc:picChg chg="mod">
          <ac:chgData name="Gin Geoffrey" userId="f84a39b1b61fe1d3" providerId="LiveId" clId="{B86BCE51-B8B9-407F-B3D3-D0C1F9789A24}" dt="2021-06-11T02:57:14.515" v="4204"/>
          <ac:picMkLst>
            <pc:docMk/>
            <pc:sldMk cId="0" sldId="256"/>
            <ac:picMk id="95" creationId="{079298E5-AF06-4058-B009-6CC2A904AE13}"/>
          </ac:picMkLst>
        </pc:picChg>
        <pc:picChg chg="del">
          <ac:chgData name="Gin Geoffrey" userId="f84a39b1b61fe1d3" providerId="LiveId" clId="{B86BCE51-B8B9-407F-B3D3-D0C1F9789A24}" dt="2021-06-08T10:12:41.950" v="101" actId="478"/>
          <ac:picMkLst>
            <pc:docMk/>
            <pc:sldMk cId="0" sldId="256"/>
            <ac:picMk id="96" creationId="{00000000-0000-0000-0000-000000000000}"/>
          </ac:picMkLst>
        </pc:picChg>
        <pc:picChg chg="mod">
          <ac:chgData name="Gin Geoffrey" userId="f84a39b1b61fe1d3" providerId="LiveId" clId="{B86BCE51-B8B9-407F-B3D3-D0C1F9789A24}" dt="2021-06-11T02:57:14.515" v="4204"/>
          <ac:picMkLst>
            <pc:docMk/>
            <pc:sldMk cId="0" sldId="256"/>
            <ac:picMk id="96" creationId="{C803A48E-5ADA-49DC-8C9F-E34331DDDA46}"/>
          </ac:picMkLst>
        </pc:picChg>
        <pc:picChg chg="mod">
          <ac:chgData name="Gin Geoffrey" userId="f84a39b1b61fe1d3" providerId="LiveId" clId="{B86BCE51-B8B9-407F-B3D3-D0C1F9789A24}" dt="2021-06-11T02:57:14.515" v="4204"/>
          <ac:picMkLst>
            <pc:docMk/>
            <pc:sldMk cId="0" sldId="256"/>
            <ac:picMk id="98" creationId="{0F429D77-0A8F-4240-821E-8679BD5C4425}"/>
          </ac:picMkLst>
        </pc:picChg>
        <pc:picChg chg="mod">
          <ac:chgData name="Gin Geoffrey" userId="f84a39b1b61fe1d3" providerId="LiveId" clId="{B86BCE51-B8B9-407F-B3D3-D0C1F9789A24}" dt="2021-06-11T02:57:14.515" v="4204"/>
          <ac:picMkLst>
            <pc:docMk/>
            <pc:sldMk cId="0" sldId="256"/>
            <ac:picMk id="99" creationId="{840FAEAC-D4B2-40A7-8655-D7DBCA75F9C1}"/>
          </ac:picMkLst>
        </pc:picChg>
        <pc:picChg chg="mod">
          <ac:chgData name="Gin Geoffrey" userId="f84a39b1b61fe1d3" providerId="LiveId" clId="{B86BCE51-B8B9-407F-B3D3-D0C1F9789A24}" dt="2021-06-11T02:57:14.515" v="4204"/>
          <ac:picMkLst>
            <pc:docMk/>
            <pc:sldMk cId="0" sldId="256"/>
            <ac:picMk id="100" creationId="{3677E570-E645-4B8F-862F-991DF312064C}"/>
          </ac:picMkLst>
        </pc:picChg>
        <pc:picChg chg="mod">
          <ac:chgData name="Gin Geoffrey" userId="f84a39b1b61fe1d3" providerId="LiveId" clId="{B86BCE51-B8B9-407F-B3D3-D0C1F9789A24}" dt="2021-06-11T02:57:14.515" v="4204"/>
          <ac:picMkLst>
            <pc:docMk/>
            <pc:sldMk cId="0" sldId="256"/>
            <ac:picMk id="103" creationId="{26E18A59-732E-4314-84C5-F0ADBC615F01}"/>
          </ac:picMkLst>
        </pc:picChg>
        <pc:picChg chg="add mod">
          <ac:chgData name="Gin Geoffrey" userId="f84a39b1b61fe1d3" providerId="LiveId" clId="{B86BCE51-B8B9-407F-B3D3-D0C1F9789A24}" dt="2021-06-11T03:22:47.497" v="4586" actId="1076"/>
          <ac:picMkLst>
            <pc:docMk/>
            <pc:sldMk cId="0" sldId="256"/>
            <ac:picMk id="104" creationId="{6CA709A1-8EFA-4B33-A0AF-45A8F2EC2E88}"/>
          </ac:picMkLst>
        </pc:picChg>
        <pc:picChg chg="add mod">
          <ac:chgData name="Gin Geoffrey" userId="f84a39b1b61fe1d3" providerId="LiveId" clId="{B86BCE51-B8B9-407F-B3D3-D0C1F9789A24}" dt="2021-06-11T03:17:00.140" v="4537" actId="1038"/>
          <ac:picMkLst>
            <pc:docMk/>
            <pc:sldMk cId="0" sldId="256"/>
            <ac:picMk id="105" creationId="{0AE5C128-E4C4-4517-BC5A-982B20A6E2B6}"/>
          </ac:picMkLst>
        </pc:picChg>
        <pc:picChg chg="add mod">
          <ac:chgData name="Gin Geoffrey" userId="f84a39b1b61fe1d3" providerId="LiveId" clId="{B86BCE51-B8B9-407F-B3D3-D0C1F9789A24}" dt="2021-06-11T03:22:20.902" v="4583" actId="1076"/>
          <ac:picMkLst>
            <pc:docMk/>
            <pc:sldMk cId="0" sldId="256"/>
            <ac:picMk id="106" creationId="{8BE7CA07-960D-46F3-9D99-17EB3CE09CAD}"/>
          </ac:picMkLst>
        </pc:picChg>
        <pc:picChg chg="add mod ord">
          <ac:chgData name="Gin Geoffrey" userId="f84a39b1b61fe1d3" providerId="LiveId" clId="{B86BCE51-B8B9-407F-B3D3-D0C1F9789A24}" dt="2021-06-11T03:22:03.262" v="4580" actId="1076"/>
          <ac:picMkLst>
            <pc:docMk/>
            <pc:sldMk cId="0" sldId="256"/>
            <ac:picMk id="107" creationId="{1B829C0B-4C47-45FB-BA2B-30E90D3FB1D5}"/>
          </ac:picMkLst>
        </pc:picChg>
        <pc:picChg chg="add del mod">
          <ac:chgData name="Gin Geoffrey" userId="f84a39b1b61fe1d3" providerId="LiveId" clId="{B86BCE51-B8B9-407F-B3D3-D0C1F9789A24}" dt="2021-06-11T03:21:07.401" v="4567"/>
          <ac:picMkLst>
            <pc:docMk/>
            <pc:sldMk cId="0" sldId="256"/>
            <ac:picMk id="108" creationId="{B037E2AC-75DE-4EC0-851B-069C45C35EE9}"/>
          </ac:picMkLst>
        </pc:picChg>
        <pc:picChg chg="del mod">
          <ac:chgData name="Gin Geoffrey" userId="f84a39b1b61fe1d3" providerId="LiveId" clId="{B86BCE51-B8B9-407F-B3D3-D0C1F9789A24}" dt="2021-06-10T01:49:21.104" v="678" actId="478"/>
          <ac:picMkLst>
            <pc:docMk/>
            <pc:sldMk cId="0" sldId="256"/>
            <ac:picMk id="1026" creationId="{00000000-0000-0000-0000-000000000000}"/>
          </ac:picMkLst>
        </pc:picChg>
        <pc:picChg chg="mod">
          <ac:chgData name="Gin Geoffrey" userId="f84a39b1b61fe1d3" providerId="LiveId" clId="{B86BCE51-B8B9-407F-B3D3-D0C1F9789A24}" dt="2021-06-08T10:09:43.327" v="74" actId="1076"/>
          <ac:picMkLst>
            <pc:docMk/>
            <pc:sldMk cId="0" sldId="256"/>
            <ac:picMk id="1028" creationId="{00000000-0000-0000-0000-000000000000}"/>
          </ac:picMkLst>
        </pc:picChg>
        <pc:picChg chg="add del mod">
          <ac:chgData name="Gin Geoffrey" userId="f84a39b1b61fe1d3" providerId="LiveId" clId="{B86BCE51-B8B9-407F-B3D3-D0C1F9789A24}" dt="2021-06-11T03:20:17.849" v="4548" actId="478"/>
          <ac:picMkLst>
            <pc:docMk/>
            <pc:sldMk cId="0" sldId="256"/>
            <ac:picMk id="1030" creationId="{39619913-AD35-4D3B-946B-1B43BBC1C531}"/>
          </ac:picMkLst>
        </pc:picChg>
        <pc:picChg chg="add del mod">
          <ac:chgData name="Gin Geoffrey" userId="f84a39b1b61fe1d3" providerId="LiveId" clId="{B86BCE51-B8B9-407F-B3D3-D0C1F9789A24}" dt="2021-06-11T03:20:18.879" v="4549" actId="478"/>
          <ac:picMkLst>
            <pc:docMk/>
            <pc:sldMk cId="0" sldId="256"/>
            <ac:picMk id="1032" creationId="{D88C355F-2F67-4693-B946-69019C9E84D5}"/>
          </ac:picMkLst>
        </pc:picChg>
        <pc:picChg chg="add del mod">
          <ac:chgData name="Gin Geoffrey" userId="f84a39b1b61fe1d3" providerId="LiveId" clId="{B86BCE51-B8B9-407F-B3D3-D0C1F9789A24}" dt="2021-06-11T03:16:37.059" v="4524" actId="478"/>
          <ac:picMkLst>
            <pc:docMk/>
            <pc:sldMk cId="0" sldId="256"/>
            <ac:picMk id="1034" creationId="{DA7D6789-A62F-4EBA-AD18-34410D59A7ED}"/>
          </ac:picMkLst>
        </pc:picChg>
      </pc:sldChg>
      <pc:sldChg chg="modSp add del mod modClrScheme chgLayout">
        <pc:chgData name="Gin Geoffrey" userId="f84a39b1b61fe1d3" providerId="LiveId" clId="{B86BCE51-B8B9-407F-B3D3-D0C1F9789A24}" dt="2021-06-09T01:16:19.006" v="105" actId="47"/>
        <pc:sldMkLst>
          <pc:docMk/>
          <pc:sldMk cId="1639858019" sldId="257"/>
        </pc:sldMkLst>
        <pc:spChg chg="mod">
          <ac:chgData name="Gin Geoffrey" userId="f84a39b1b61fe1d3" providerId="LiveId" clId="{B86BCE51-B8B9-407F-B3D3-D0C1F9789A24}" dt="2021-06-08T10:05:02.898" v="8" actId="1076"/>
          <ac:spMkLst>
            <pc:docMk/>
            <pc:sldMk cId="1639858019" sldId="257"/>
            <ac:spMk id="51" creationId="{00000000-0000-0000-0000-000000000000}"/>
          </ac:spMkLst>
        </pc:spChg>
      </pc:sldChg>
      <pc:sldChg chg="delSp modSp add mod modTransition setBg">
        <pc:chgData name="Gin Geoffrey" userId="f84a39b1b61fe1d3" providerId="LiveId" clId="{B86BCE51-B8B9-407F-B3D3-D0C1F9789A24}" dt="2021-06-10T01:48:19.219" v="675"/>
        <pc:sldMkLst>
          <pc:docMk/>
          <pc:sldMk cId="3442537796" sldId="292"/>
        </pc:sldMkLst>
        <pc:spChg chg="mod">
          <ac:chgData name="Gin Geoffrey" userId="f84a39b1b61fe1d3" providerId="LiveId" clId="{B86BCE51-B8B9-407F-B3D3-D0C1F9789A24}" dt="2021-06-09T06:15:56.345" v="579"/>
          <ac:spMkLst>
            <pc:docMk/>
            <pc:sldMk cId="3442537796" sldId="292"/>
            <ac:spMk id="2" creationId="{3E4D0D45-6B5A-42FA-97A9-E8BDE1D3B4EE}"/>
          </ac:spMkLst>
        </pc:spChg>
        <pc:spChg chg="mod">
          <ac:chgData name="Gin Geoffrey" userId="f84a39b1b61fe1d3" providerId="LiveId" clId="{B86BCE51-B8B9-407F-B3D3-D0C1F9789A24}" dt="2021-06-09T03:42:01.410" v="549" actId="20577"/>
          <ac:spMkLst>
            <pc:docMk/>
            <pc:sldMk cId="3442537796" sldId="292"/>
            <ac:spMk id="4" creationId="{72A45BA4-1384-4E0E-A55C-1C4337BEEB67}"/>
          </ac:spMkLst>
        </pc:spChg>
        <pc:spChg chg="mod">
          <ac:chgData name="Gin Geoffrey" userId="f84a39b1b61fe1d3" providerId="LiveId" clId="{B86BCE51-B8B9-407F-B3D3-D0C1F9789A24}" dt="2021-06-09T06:16:23.635" v="586" actId="20577"/>
          <ac:spMkLst>
            <pc:docMk/>
            <pc:sldMk cId="3442537796" sldId="292"/>
            <ac:spMk id="26" creationId="{C280186A-335B-472C-B2CB-D182910B234F}"/>
          </ac:spMkLst>
        </pc:spChg>
        <pc:spChg chg="del">
          <ac:chgData name="Gin Geoffrey" userId="f84a39b1b61fe1d3" providerId="LiveId" clId="{B86BCE51-B8B9-407F-B3D3-D0C1F9789A24}" dt="2021-06-09T06:16:21.492" v="584" actId="478"/>
          <ac:spMkLst>
            <pc:docMk/>
            <pc:sldMk cId="3442537796" sldId="292"/>
            <ac:spMk id="28" creationId="{45FE2616-DAE9-4BF0-B28E-278B57C75952}"/>
          </ac:spMkLst>
        </pc:spChg>
        <pc:spChg chg="del">
          <ac:chgData name="Gin Geoffrey" userId="f84a39b1b61fe1d3" providerId="LiveId" clId="{B86BCE51-B8B9-407F-B3D3-D0C1F9789A24}" dt="2021-06-09T06:16:13.325" v="582" actId="478"/>
          <ac:spMkLst>
            <pc:docMk/>
            <pc:sldMk cId="3442537796" sldId="292"/>
            <ac:spMk id="37" creationId="{2D27D2CA-848C-4385-B463-8647A28FAF57}"/>
          </ac:spMkLst>
        </pc:spChg>
        <pc:spChg chg="del mod">
          <ac:chgData name="Gin Geoffrey" userId="f84a39b1b61fe1d3" providerId="LiveId" clId="{B86BCE51-B8B9-407F-B3D3-D0C1F9789A24}" dt="2021-06-09T06:16:04.959" v="581" actId="478"/>
          <ac:spMkLst>
            <pc:docMk/>
            <pc:sldMk cId="3442537796" sldId="292"/>
            <ac:spMk id="38" creationId="{574317A0-5194-4423-9CE1-1861686FE397}"/>
          </ac:spMkLst>
        </pc:spChg>
        <pc:cxnChg chg="del">
          <ac:chgData name="Gin Geoffrey" userId="f84a39b1b61fe1d3" providerId="LiveId" clId="{B86BCE51-B8B9-407F-B3D3-D0C1F9789A24}" dt="2021-06-09T06:16:15.912" v="583" actId="478"/>
          <ac:cxnSpMkLst>
            <pc:docMk/>
            <pc:sldMk cId="3442537796" sldId="292"/>
            <ac:cxnSpMk id="39" creationId="{EE04F449-EB92-4C2F-A24E-9C2EA15F3D65}"/>
          </ac:cxnSpMkLst>
        </pc:cxnChg>
      </pc:sldChg>
      <pc:sldChg chg="del">
        <pc:chgData name="Gin Geoffrey" userId="f84a39b1b61fe1d3" providerId="LiveId" clId="{B86BCE51-B8B9-407F-B3D3-D0C1F9789A24}" dt="2021-06-08T10:02:58.723" v="0" actId="47"/>
        <pc:sldMkLst>
          <pc:docMk/>
          <pc:sldMk cId="1820477121" sldId="359"/>
        </pc:sldMkLst>
      </pc:sldChg>
      <pc:sldChg chg="del ord">
        <pc:chgData name="Gin Geoffrey" userId="f84a39b1b61fe1d3" providerId="LiveId" clId="{B86BCE51-B8B9-407F-B3D3-D0C1F9789A24}" dt="2021-06-10T13:01:57.470" v="3376" actId="47"/>
        <pc:sldMkLst>
          <pc:docMk/>
          <pc:sldMk cId="2380977666" sldId="366"/>
        </pc:sldMkLst>
      </pc:sldChg>
      <pc:sldChg chg="del">
        <pc:chgData name="Gin Geoffrey" userId="f84a39b1b61fe1d3" providerId="LiveId" clId="{B86BCE51-B8B9-407F-B3D3-D0C1F9789A24}" dt="2021-06-10T08:02:09.053" v="2792" actId="47"/>
        <pc:sldMkLst>
          <pc:docMk/>
          <pc:sldMk cId="2633884587" sldId="368"/>
        </pc:sldMkLst>
      </pc:sldChg>
      <pc:sldChg chg="addSp delSp modSp mod">
        <pc:chgData name="Gin Geoffrey" userId="f84a39b1b61fe1d3" providerId="LiveId" clId="{B86BCE51-B8B9-407F-B3D3-D0C1F9789A24}" dt="2021-06-09T03:39:42.964" v="531" actId="22"/>
        <pc:sldMkLst>
          <pc:docMk/>
          <pc:sldMk cId="1232266592" sldId="369"/>
        </pc:sldMkLst>
        <pc:spChg chg="add del mod">
          <ac:chgData name="Gin Geoffrey" userId="f84a39b1b61fe1d3" providerId="LiveId" clId="{B86BCE51-B8B9-407F-B3D3-D0C1F9789A24}" dt="2021-06-09T03:39:42.964" v="531" actId="22"/>
          <ac:spMkLst>
            <pc:docMk/>
            <pc:sldMk cId="1232266592" sldId="369"/>
            <ac:spMk id="9" creationId="{3FB89602-2275-48CA-9845-B50E2D6433A9}"/>
          </ac:spMkLst>
        </pc:spChg>
      </pc:sldChg>
      <pc:sldChg chg="addSp delSp modSp add del mod">
        <pc:chgData name="Gin Geoffrey" userId="f84a39b1b61fe1d3" providerId="LiveId" clId="{B86BCE51-B8B9-407F-B3D3-D0C1F9789A24}" dt="2021-06-11T05:41:32.021" v="5355"/>
        <pc:sldMkLst>
          <pc:docMk/>
          <pc:sldMk cId="4251928084" sldId="370"/>
        </pc:sldMkLst>
        <pc:spChg chg="mod">
          <ac:chgData name="Gin Geoffrey" userId="f84a39b1b61fe1d3" providerId="LiveId" clId="{B86BCE51-B8B9-407F-B3D3-D0C1F9789A24}" dt="2021-06-11T05:41:32.021" v="5355"/>
          <ac:spMkLst>
            <pc:docMk/>
            <pc:sldMk cId="4251928084" sldId="370"/>
            <ac:spMk id="7" creationId="{95DE6EAC-21F3-4AF5-ACB7-1D6C012E1328}"/>
          </ac:spMkLst>
        </pc:spChg>
        <pc:spChg chg="add del mod">
          <ac:chgData name="Gin Geoffrey" userId="f84a39b1b61fe1d3" providerId="LiveId" clId="{B86BCE51-B8B9-407F-B3D3-D0C1F9789A24}" dt="2021-06-11T05:41:23.087" v="5348"/>
          <ac:spMkLst>
            <pc:docMk/>
            <pc:sldMk cId="4251928084" sldId="370"/>
            <ac:spMk id="15" creationId="{947D6F63-95C7-4D88-AD84-47A21C1EF641}"/>
          </ac:spMkLst>
        </pc:spChg>
        <pc:spChg chg="add del mod">
          <ac:chgData name="Gin Geoffrey" userId="f84a39b1b61fe1d3" providerId="LiveId" clId="{B86BCE51-B8B9-407F-B3D3-D0C1F9789A24}" dt="2021-06-11T05:41:28.012" v="5350"/>
          <ac:spMkLst>
            <pc:docMk/>
            <pc:sldMk cId="4251928084" sldId="370"/>
            <ac:spMk id="18" creationId="{8A8D3107-29F6-4B2E-8459-6B98EA3A7CDD}"/>
          </ac:spMkLst>
        </pc:spChg>
        <pc:spChg chg="add del">
          <ac:chgData name="Gin Geoffrey" userId="f84a39b1b61fe1d3" providerId="LiveId" clId="{B86BCE51-B8B9-407F-B3D3-D0C1F9789A24}" dt="2021-06-11T05:41:31.343" v="5353" actId="478"/>
          <ac:spMkLst>
            <pc:docMk/>
            <pc:sldMk cId="4251928084" sldId="370"/>
            <ac:spMk id="20" creationId="{00000000-0000-0000-0000-000000000000}"/>
          </ac:spMkLst>
        </pc:spChg>
        <pc:spChg chg="add del mod">
          <ac:chgData name="Gin Geoffrey" userId="f84a39b1b61fe1d3" providerId="LiveId" clId="{B86BCE51-B8B9-407F-B3D3-D0C1F9789A24}" dt="2021-06-11T05:41:29.679" v="5352"/>
          <ac:spMkLst>
            <pc:docMk/>
            <pc:sldMk cId="4251928084" sldId="370"/>
            <ac:spMk id="21" creationId="{7CFAE187-CEBB-480A-BE21-EAB70CD4E732}"/>
          </ac:spMkLst>
        </pc:spChg>
        <pc:picChg chg="add del mod">
          <ac:chgData name="Gin Geoffrey" userId="f84a39b1b61fe1d3" providerId="LiveId" clId="{B86BCE51-B8B9-407F-B3D3-D0C1F9789A24}" dt="2021-06-11T05:41:23.087" v="5348"/>
          <ac:picMkLst>
            <pc:docMk/>
            <pc:sldMk cId="4251928084" sldId="370"/>
            <ac:picMk id="14" creationId="{184289F3-1D90-41CC-966F-6244E6FA75F0}"/>
          </ac:picMkLst>
        </pc:picChg>
        <pc:picChg chg="add del mod">
          <ac:chgData name="Gin Geoffrey" userId="f84a39b1b61fe1d3" providerId="LiveId" clId="{B86BCE51-B8B9-407F-B3D3-D0C1F9789A24}" dt="2021-06-11T05:41:28.012" v="5350"/>
          <ac:picMkLst>
            <pc:docMk/>
            <pc:sldMk cId="4251928084" sldId="370"/>
            <ac:picMk id="16" creationId="{DD600EBB-51DD-4ABE-A9D0-FBF7C47B186B}"/>
          </ac:picMkLst>
        </pc:picChg>
        <pc:picChg chg="add del mod">
          <ac:chgData name="Gin Geoffrey" userId="f84a39b1b61fe1d3" providerId="LiveId" clId="{B86BCE51-B8B9-407F-B3D3-D0C1F9789A24}" dt="2021-06-11T05:41:29.679" v="5352"/>
          <ac:picMkLst>
            <pc:docMk/>
            <pc:sldMk cId="4251928084" sldId="370"/>
            <ac:picMk id="19" creationId="{CF95E7C8-58F2-46FC-83EF-3A35E04EFA4E}"/>
          </ac:picMkLst>
        </pc:picChg>
      </pc:sldChg>
      <pc:sldChg chg="modSp del mod">
        <pc:chgData name="Gin Geoffrey" userId="f84a39b1b61fe1d3" providerId="LiveId" clId="{B86BCE51-B8B9-407F-B3D3-D0C1F9789A24}" dt="2021-06-10T07:57:22.720" v="2791" actId="47"/>
        <pc:sldMkLst>
          <pc:docMk/>
          <pc:sldMk cId="3981229795" sldId="371"/>
        </pc:sldMkLst>
        <pc:spChg chg="mod">
          <ac:chgData name="Gin Geoffrey" userId="f84a39b1b61fe1d3" providerId="LiveId" clId="{B86BCE51-B8B9-407F-B3D3-D0C1F9789A24}" dt="2021-06-10T03:15:06.956" v="1556" actId="20577"/>
          <ac:spMkLst>
            <pc:docMk/>
            <pc:sldMk cId="3981229795" sldId="371"/>
            <ac:spMk id="2" creationId="{00000000-0000-0000-0000-000000000000}"/>
          </ac:spMkLst>
        </pc:spChg>
        <pc:spChg chg="mod">
          <ac:chgData name="Gin Geoffrey" userId="f84a39b1b61fe1d3" providerId="LiveId" clId="{B86BCE51-B8B9-407F-B3D3-D0C1F9789A24}" dt="2021-06-10T03:15:18.988" v="1560" actId="20577"/>
          <ac:spMkLst>
            <pc:docMk/>
            <pc:sldMk cId="3981229795" sldId="371"/>
            <ac:spMk id="8" creationId="{00000000-0000-0000-0000-000000000000}"/>
          </ac:spMkLst>
        </pc:spChg>
      </pc:sldChg>
      <pc:sldChg chg="del ord">
        <pc:chgData name="Gin Geoffrey" userId="f84a39b1b61fe1d3" providerId="LiveId" clId="{B86BCE51-B8B9-407F-B3D3-D0C1F9789A24}" dt="2021-06-10T13:01:57.470" v="3376" actId="47"/>
        <pc:sldMkLst>
          <pc:docMk/>
          <pc:sldMk cId="1272768106" sldId="373"/>
        </pc:sldMkLst>
      </pc:sldChg>
      <pc:sldChg chg="del ord">
        <pc:chgData name="Gin Geoffrey" userId="f84a39b1b61fe1d3" providerId="LiveId" clId="{B86BCE51-B8B9-407F-B3D3-D0C1F9789A24}" dt="2021-06-10T13:01:57.470" v="3376" actId="47"/>
        <pc:sldMkLst>
          <pc:docMk/>
          <pc:sldMk cId="420888373" sldId="374"/>
        </pc:sldMkLst>
      </pc:sldChg>
      <pc:sldChg chg="del ord">
        <pc:chgData name="Gin Geoffrey" userId="f84a39b1b61fe1d3" providerId="LiveId" clId="{B86BCE51-B8B9-407F-B3D3-D0C1F9789A24}" dt="2021-06-10T13:01:57.470" v="3376" actId="47"/>
        <pc:sldMkLst>
          <pc:docMk/>
          <pc:sldMk cId="3552034139" sldId="375"/>
        </pc:sldMkLst>
      </pc:sldChg>
      <pc:sldChg chg="modSp add del mod ord">
        <pc:chgData name="Gin Geoffrey" userId="f84a39b1b61fe1d3" providerId="LiveId" clId="{B86BCE51-B8B9-407F-B3D3-D0C1F9789A24}" dt="2021-06-10T13:01:57.470" v="3376" actId="47"/>
        <pc:sldMkLst>
          <pc:docMk/>
          <pc:sldMk cId="3485038785" sldId="376"/>
        </pc:sldMkLst>
        <pc:spChg chg="mod">
          <ac:chgData name="Gin Geoffrey" userId="f84a39b1b61fe1d3" providerId="LiveId" clId="{B86BCE51-B8B9-407F-B3D3-D0C1F9789A24}" dt="2021-06-09T06:33:21.163" v="587" actId="1076"/>
          <ac:spMkLst>
            <pc:docMk/>
            <pc:sldMk cId="3485038785" sldId="376"/>
            <ac:spMk id="9" creationId="{00000000-0000-0000-0000-000000000000}"/>
          </ac:spMkLst>
        </pc:spChg>
      </pc:sldChg>
      <pc:sldChg chg="del ord">
        <pc:chgData name="Gin Geoffrey" userId="f84a39b1b61fe1d3" providerId="LiveId" clId="{B86BCE51-B8B9-407F-B3D3-D0C1F9789A24}" dt="2021-06-10T13:01:57.470" v="3376" actId="47"/>
        <pc:sldMkLst>
          <pc:docMk/>
          <pc:sldMk cId="176124263" sldId="377"/>
        </pc:sldMkLst>
      </pc:sldChg>
      <pc:sldChg chg="del ord">
        <pc:chgData name="Gin Geoffrey" userId="f84a39b1b61fe1d3" providerId="LiveId" clId="{B86BCE51-B8B9-407F-B3D3-D0C1F9789A24}" dt="2021-06-10T13:01:57.470" v="3376" actId="47"/>
        <pc:sldMkLst>
          <pc:docMk/>
          <pc:sldMk cId="1158531049" sldId="379"/>
        </pc:sldMkLst>
      </pc:sldChg>
      <pc:sldChg chg="del ord">
        <pc:chgData name="Gin Geoffrey" userId="f84a39b1b61fe1d3" providerId="LiveId" clId="{B86BCE51-B8B9-407F-B3D3-D0C1F9789A24}" dt="2021-06-10T13:01:57.470" v="3376" actId="47"/>
        <pc:sldMkLst>
          <pc:docMk/>
          <pc:sldMk cId="3631621470" sldId="383"/>
        </pc:sldMkLst>
      </pc:sldChg>
      <pc:sldChg chg="addSp delSp modSp mod ord">
        <pc:chgData name="Gin Geoffrey" userId="f84a39b1b61fe1d3" providerId="LiveId" clId="{B86BCE51-B8B9-407F-B3D3-D0C1F9789A24}" dt="2021-06-11T06:00:27.835" v="5801" actId="1076"/>
        <pc:sldMkLst>
          <pc:docMk/>
          <pc:sldMk cId="388414076" sldId="385"/>
        </pc:sldMkLst>
        <pc:spChg chg="del">
          <ac:chgData name="Gin Geoffrey" userId="f84a39b1b61fe1d3" providerId="LiveId" clId="{B86BCE51-B8B9-407F-B3D3-D0C1F9789A24}" dt="2021-06-10T14:27:04.150" v="3478" actId="478"/>
          <ac:spMkLst>
            <pc:docMk/>
            <pc:sldMk cId="388414076" sldId="385"/>
            <ac:spMk id="2" creationId="{00000000-0000-0000-0000-000000000000}"/>
          </ac:spMkLst>
        </pc:spChg>
        <pc:spChg chg="add del mod">
          <ac:chgData name="Gin Geoffrey" userId="f84a39b1b61fe1d3" providerId="LiveId" clId="{B86BCE51-B8B9-407F-B3D3-D0C1F9789A24}" dt="2021-06-11T03:01:13.102" v="4277"/>
          <ac:spMkLst>
            <pc:docMk/>
            <pc:sldMk cId="388414076" sldId="385"/>
            <ac:spMk id="10" creationId="{0E289A71-25E2-4D5B-8543-9B46273A6A11}"/>
          </ac:spMkLst>
        </pc:spChg>
        <pc:spChg chg="del">
          <ac:chgData name="Gin Geoffrey" userId="f84a39b1b61fe1d3" providerId="LiveId" clId="{B86BCE51-B8B9-407F-B3D3-D0C1F9789A24}" dt="2021-06-10T14:27:26.379" v="3500" actId="478"/>
          <ac:spMkLst>
            <pc:docMk/>
            <pc:sldMk cId="388414076" sldId="385"/>
            <ac:spMk id="12" creationId="{00000000-0000-0000-0000-000000000000}"/>
          </ac:spMkLst>
        </pc:spChg>
        <pc:spChg chg="mod">
          <ac:chgData name="Gin Geoffrey" userId="f84a39b1b61fe1d3" providerId="LiveId" clId="{B86BCE51-B8B9-407F-B3D3-D0C1F9789A24}" dt="2021-06-10T14:29:33.508" v="3601" actId="2711"/>
          <ac:spMkLst>
            <pc:docMk/>
            <pc:sldMk cId="388414076" sldId="385"/>
            <ac:spMk id="13" creationId="{00000000-0000-0000-0000-000000000000}"/>
          </ac:spMkLst>
        </pc:spChg>
        <pc:spChg chg="mod">
          <ac:chgData name="Gin Geoffrey" userId="f84a39b1b61fe1d3" providerId="LiveId" clId="{B86BCE51-B8B9-407F-B3D3-D0C1F9789A24}" dt="2021-06-11T03:01:00.652" v="4275" actId="1037"/>
          <ac:spMkLst>
            <pc:docMk/>
            <pc:sldMk cId="388414076" sldId="385"/>
            <ac:spMk id="14" creationId="{00000000-0000-0000-0000-000000000000}"/>
          </ac:spMkLst>
        </pc:spChg>
        <pc:spChg chg="del">
          <ac:chgData name="Gin Geoffrey" userId="f84a39b1b61fe1d3" providerId="LiveId" clId="{B86BCE51-B8B9-407F-B3D3-D0C1F9789A24}" dt="2021-06-10T14:27:25.073" v="3499" actId="478"/>
          <ac:spMkLst>
            <pc:docMk/>
            <pc:sldMk cId="388414076" sldId="385"/>
            <ac:spMk id="15" creationId="{00000000-0000-0000-0000-000000000000}"/>
          </ac:spMkLst>
        </pc:spChg>
        <pc:spChg chg="del">
          <ac:chgData name="Gin Geoffrey" userId="f84a39b1b61fe1d3" providerId="LiveId" clId="{B86BCE51-B8B9-407F-B3D3-D0C1F9789A24}" dt="2021-06-10T14:27:23.994" v="3498" actId="478"/>
          <ac:spMkLst>
            <pc:docMk/>
            <pc:sldMk cId="388414076" sldId="385"/>
            <ac:spMk id="17" creationId="{00000000-0000-0000-0000-000000000000}"/>
          </ac:spMkLst>
        </pc:spChg>
        <pc:spChg chg="mod">
          <ac:chgData name="Gin Geoffrey" userId="f84a39b1b61fe1d3" providerId="LiveId" clId="{B86BCE51-B8B9-407F-B3D3-D0C1F9789A24}" dt="2021-06-11T02:59:50.301" v="4243" actId="1076"/>
          <ac:spMkLst>
            <pc:docMk/>
            <pc:sldMk cId="388414076" sldId="385"/>
            <ac:spMk id="18" creationId="{00000000-0000-0000-0000-000000000000}"/>
          </ac:spMkLst>
        </pc:spChg>
        <pc:spChg chg="mod">
          <ac:chgData name="Gin Geoffrey" userId="f84a39b1b61fe1d3" providerId="LiveId" clId="{B86BCE51-B8B9-407F-B3D3-D0C1F9789A24}" dt="2021-06-11T03:00:00.108" v="4244" actId="1076"/>
          <ac:spMkLst>
            <pc:docMk/>
            <pc:sldMk cId="388414076" sldId="385"/>
            <ac:spMk id="19" creationId="{00000000-0000-0000-0000-000000000000}"/>
          </ac:spMkLst>
        </pc:spChg>
        <pc:spChg chg="mod">
          <ac:chgData name="Gin Geoffrey" userId="f84a39b1b61fe1d3" providerId="LiveId" clId="{B86BCE51-B8B9-407F-B3D3-D0C1F9789A24}" dt="2021-06-10T14:28:53.380" v="3539" actId="1076"/>
          <ac:spMkLst>
            <pc:docMk/>
            <pc:sldMk cId="388414076" sldId="385"/>
            <ac:spMk id="20" creationId="{00000000-0000-0000-0000-000000000000}"/>
          </ac:spMkLst>
        </pc:spChg>
        <pc:spChg chg="mod">
          <ac:chgData name="Gin Geoffrey" userId="f84a39b1b61fe1d3" providerId="LiveId" clId="{B86BCE51-B8B9-407F-B3D3-D0C1F9789A24}" dt="2021-06-10T14:28:49.926" v="3538" actId="20577"/>
          <ac:spMkLst>
            <pc:docMk/>
            <pc:sldMk cId="388414076" sldId="385"/>
            <ac:spMk id="21" creationId="{00000000-0000-0000-0000-000000000000}"/>
          </ac:spMkLst>
        </pc:spChg>
        <pc:spChg chg="add del mod">
          <ac:chgData name="Gin Geoffrey" userId="f84a39b1b61fe1d3" providerId="LiveId" clId="{B86BCE51-B8B9-407F-B3D3-D0C1F9789A24}" dt="2021-06-10T14:27:05.025" v="3479" actId="478"/>
          <ac:spMkLst>
            <pc:docMk/>
            <pc:sldMk cId="388414076" sldId="385"/>
            <ac:spMk id="22" creationId="{2F04BB54-3B62-4AE3-8B2B-C64205E7AA6C}"/>
          </ac:spMkLst>
        </pc:spChg>
        <pc:spChg chg="add mod">
          <ac:chgData name="Gin Geoffrey" userId="f84a39b1b61fe1d3" providerId="LiveId" clId="{B86BCE51-B8B9-407F-B3D3-D0C1F9789A24}" dt="2021-06-10T14:27:16.961" v="3494" actId="20577"/>
          <ac:spMkLst>
            <pc:docMk/>
            <pc:sldMk cId="388414076" sldId="385"/>
            <ac:spMk id="24" creationId="{8573E7EB-9CD4-4AB4-AAF1-3714045F61B8}"/>
          </ac:spMkLst>
        </pc:spChg>
        <pc:spChg chg="mod">
          <ac:chgData name="Gin Geoffrey" userId="f84a39b1b61fe1d3" providerId="LiveId" clId="{B86BCE51-B8B9-407F-B3D3-D0C1F9789A24}" dt="2021-06-10T14:30:28.851" v="3643" actId="403"/>
          <ac:spMkLst>
            <pc:docMk/>
            <pc:sldMk cId="388414076" sldId="385"/>
            <ac:spMk id="38" creationId="{B77CA793-3FEB-4991-BD1E-C3AB17F06EBE}"/>
          </ac:spMkLst>
        </pc:spChg>
        <pc:spChg chg="mod">
          <ac:chgData name="Gin Geoffrey" userId="f84a39b1b61fe1d3" providerId="LiveId" clId="{B86BCE51-B8B9-407F-B3D3-D0C1F9789A24}" dt="2021-06-11T02:20:30.753" v="4129"/>
          <ac:spMkLst>
            <pc:docMk/>
            <pc:sldMk cId="388414076" sldId="385"/>
            <ac:spMk id="42" creationId="{F2BD700D-37AE-4C64-8B67-72F4FD8CD92E}"/>
          </ac:spMkLst>
        </pc:spChg>
        <pc:spChg chg="mod">
          <ac:chgData name="Gin Geoffrey" userId="f84a39b1b61fe1d3" providerId="LiveId" clId="{B86BCE51-B8B9-407F-B3D3-D0C1F9789A24}" dt="2021-06-11T02:20:30.753" v="4129"/>
          <ac:spMkLst>
            <pc:docMk/>
            <pc:sldMk cId="388414076" sldId="385"/>
            <ac:spMk id="43" creationId="{72D1EEE9-4D61-49D2-85E5-8ED1FA1826D7}"/>
          </ac:spMkLst>
        </pc:spChg>
        <pc:spChg chg="add mod">
          <ac:chgData name="Gin Geoffrey" userId="f84a39b1b61fe1d3" providerId="LiveId" clId="{B86BCE51-B8B9-407F-B3D3-D0C1F9789A24}" dt="2021-06-11T06:00:27.835" v="5801" actId="1076"/>
          <ac:spMkLst>
            <pc:docMk/>
            <pc:sldMk cId="388414076" sldId="385"/>
            <ac:spMk id="45" creationId="{D8AAFCDF-D3BC-472F-93F7-08DF317E528E}"/>
          </ac:spMkLst>
        </pc:spChg>
        <pc:grpChg chg="del">
          <ac:chgData name="Gin Geoffrey" userId="f84a39b1b61fe1d3" providerId="LiveId" clId="{B86BCE51-B8B9-407F-B3D3-D0C1F9789A24}" dt="2021-06-10T14:27:23.003" v="3497" actId="478"/>
          <ac:grpSpMkLst>
            <pc:docMk/>
            <pc:sldMk cId="388414076" sldId="385"/>
            <ac:grpSpMk id="10" creationId="{00000000-0000-0000-0000-000000000000}"/>
          </ac:grpSpMkLst>
        </pc:grpChg>
        <pc:grpChg chg="del">
          <ac:chgData name="Gin Geoffrey" userId="f84a39b1b61fe1d3" providerId="LiveId" clId="{B86BCE51-B8B9-407F-B3D3-D0C1F9789A24}" dt="2021-06-10T14:27:20.372" v="3495" actId="478"/>
          <ac:grpSpMkLst>
            <pc:docMk/>
            <pc:sldMk cId="388414076" sldId="385"/>
            <ac:grpSpMk id="11" creationId="{00000000-0000-0000-0000-000000000000}"/>
          </ac:grpSpMkLst>
        </pc:grpChg>
        <pc:grpChg chg="add del mod">
          <ac:chgData name="Gin Geoffrey" userId="f84a39b1b61fe1d3" providerId="LiveId" clId="{B86BCE51-B8B9-407F-B3D3-D0C1F9789A24}" dt="2021-06-11T02:20:22.722" v="4127" actId="478"/>
          <ac:grpSpMkLst>
            <pc:docMk/>
            <pc:sldMk cId="388414076" sldId="385"/>
            <ac:grpSpMk id="25" creationId="{F9F08C37-B099-453E-AC53-413616D632C7}"/>
          </ac:grpSpMkLst>
        </pc:grpChg>
        <pc:grpChg chg="mod">
          <ac:chgData name="Gin Geoffrey" userId="f84a39b1b61fe1d3" providerId="LiveId" clId="{B86BCE51-B8B9-407F-B3D3-D0C1F9789A24}" dt="2021-06-10T14:27:34.397" v="3502"/>
          <ac:grpSpMkLst>
            <pc:docMk/>
            <pc:sldMk cId="388414076" sldId="385"/>
            <ac:grpSpMk id="28" creationId="{025D85B5-6053-495E-A9C0-5125B4376DFA}"/>
          </ac:grpSpMkLst>
        </pc:grpChg>
        <pc:grpChg chg="mod">
          <ac:chgData name="Gin Geoffrey" userId="f84a39b1b61fe1d3" providerId="LiveId" clId="{B86BCE51-B8B9-407F-B3D3-D0C1F9789A24}" dt="2021-06-10T14:27:34.397" v="3502"/>
          <ac:grpSpMkLst>
            <pc:docMk/>
            <pc:sldMk cId="388414076" sldId="385"/>
            <ac:grpSpMk id="29" creationId="{FC4D4B81-6CF1-4EF9-BAE3-947AD7134EB6}"/>
          </ac:grpSpMkLst>
        </pc:grpChg>
        <pc:grpChg chg="add del mod">
          <ac:chgData name="Gin Geoffrey" userId="f84a39b1b61fe1d3" providerId="LiveId" clId="{B86BCE51-B8B9-407F-B3D3-D0C1F9789A24}" dt="2021-06-11T02:20:23.248" v="4128" actId="478"/>
          <ac:grpSpMkLst>
            <pc:docMk/>
            <pc:sldMk cId="388414076" sldId="385"/>
            <ac:grpSpMk id="37" creationId="{29F269BD-5436-4335-8400-E94B879CC8BA}"/>
          </ac:grpSpMkLst>
        </pc:grpChg>
        <pc:grpChg chg="add del mod">
          <ac:chgData name="Gin Geoffrey" userId="f84a39b1b61fe1d3" providerId="LiveId" clId="{B86BCE51-B8B9-407F-B3D3-D0C1F9789A24}" dt="2021-06-11T02:52:51.979" v="4199" actId="478"/>
          <ac:grpSpMkLst>
            <pc:docMk/>
            <pc:sldMk cId="388414076" sldId="385"/>
            <ac:grpSpMk id="40" creationId="{6098F025-6CD1-4CF4-9542-361EE32086E7}"/>
          </ac:grpSpMkLst>
        </pc:grpChg>
        <pc:picChg chg="del topLvl">
          <ac:chgData name="Gin Geoffrey" userId="f84a39b1b61fe1d3" providerId="LiveId" clId="{B86BCE51-B8B9-407F-B3D3-D0C1F9789A24}" dt="2021-06-10T14:27:20.372" v="3495" actId="478"/>
          <ac:picMkLst>
            <pc:docMk/>
            <pc:sldMk cId="388414076" sldId="385"/>
            <ac:picMk id="3" creationId="{00000000-0000-0000-0000-000000000000}"/>
          </ac:picMkLst>
        </pc:picChg>
        <pc:picChg chg="add mod ord">
          <ac:chgData name="Gin Geoffrey" userId="f84a39b1b61fe1d3" providerId="LiveId" clId="{B86BCE51-B8B9-407F-B3D3-D0C1F9789A24}" dt="2021-06-11T03:00:17.875" v="4252" actId="14100"/>
          <ac:picMkLst>
            <pc:docMk/>
            <pc:sldMk cId="388414076" sldId="385"/>
            <ac:picMk id="3" creationId="{142FBA61-C5B3-4EB4-B26C-711172B01BC6}"/>
          </ac:picMkLst>
        </pc:picChg>
        <pc:picChg chg="del">
          <ac:chgData name="Gin Geoffrey" userId="f84a39b1b61fe1d3" providerId="LiveId" clId="{B86BCE51-B8B9-407F-B3D3-D0C1F9789A24}" dt="2021-06-11T03:01:06.114" v="4276" actId="478"/>
          <ac:picMkLst>
            <pc:docMk/>
            <pc:sldMk cId="388414076" sldId="385"/>
            <ac:picMk id="5" creationId="{00000000-0000-0000-0000-000000000000}"/>
          </ac:picMkLst>
        </pc:picChg>
        <pc:picChg chg="add mod">
          <ac:chgData name="Gin Geoffrey" userId="f84a39b1b61fe1d3" providerId="LiveId" clId="{B86BCE51-B8B9-407F-B3D3-D0C1F9789A24}" dt="2021-06-11T05:46:15.789" v="5419" actId="1076"/>
          <ac:picMkLst>
            <pc:docMk/>
            <pc:sldMk cId="388414076" sldId="385"/>
            <ac:picMk id="5" creationId="{0A1D74ED-3834-4D34-B8CC-BFDE154F1CD3}"/>
          </ac:picMkLst>
        </pc:picChg>
        <pc:picChg chg="del">
          <ac:chgData name="Gin Geoffrey" userId="f84a39b1b61fe1d3" providerId="LiveId" clId="{B86BCE51-B8B9-407F-B3D3-D0C1F9789A24}" dt="2021-06-10T14:27:21.788" v="3496" actId="478"/>
          <ac:picMkLst>
            <pc:docMk/>
            <pc:sldMk cId="388414076" sldId="385"/>
            <ac:picMk id="6" creationId="{00000000-0000-0000-0000-000000000000}"/>
          </ac:picMkLst>
        </pc:picChg>
        <pc:picChg chg="del topLvl">
          <ac:chgData name="Gin Geoffrey" userId="f84a39b1b61fe1d3" providerId="LiveId" clId="{B86BCE51-B8B9-407F-B3D3-D0C1F9789A24}" dt="2021-06-10T14:27:23.003" v="3497" actId="478"/>
          <ac:picMkLst>
            <pc:docMk/>
            <pc:sldMk cId="388414076" sldId="385"/>
            <ac:picMk id="7" creationId="{00000000-0000-0000-0000-000000000000}"/>
          </ac:picMkLst>
        </pc:picChg>
        <pc:picChg chg="add mod ord">
          <ac:chgData name="Gin Geoffrey" userId="f84a39b1b61fe1d3" providerId="LiveId" clId="{B86BCE51-B8B9-407F-B3D3-D0C1F9789A24}" dt="2021-06-11T03:00:55.510" v="4266" actId="1076"/>
          <ac:picMkLst>
            <pc:docMk/>
            <pc:sldMk cId="388414076" sldId="385"/>
            <ac:picMk id="7" creationId="{D10B41D8-55B5-48BD-886F-E9D917D7A62D}"/>
          </ac:picMkLst>
        </pc:picChg>
        <pc:picChg chg="del topLvl">
          <ac:chgData name="Gin Geoffrey" userId="f84a39b1b61fe1d3" providerId="LiveId" clId="{B86BCE51-B8B9-407F-B3D3-D0C1F9789A24}" dt="2021-06-11T02:58:53.651" v="4226" actId="478"/>
          <ac:picMkLst>
            <pc:docMk/>
            <pc:sldMk cId="388414076" sldId="385"/>
            <ac:picMk id="8" creationId="{00000000-0000-0000-0000-000000000000}"/>
          </ac:picMkLst>
        </pc:picChg>
        <pc:picChg chg="del topLvl">
          <ac:chgData name="Gin Geoffrey" userId="f84a39b1b61fe1d3" providerId="LiveId" clId="{B86BCE51-B8B9-407F-B3D3-D0C1F9789A24}" dt="2021-06-11T03:00:30.558" v="4253" actId="478"/>
          <ac:picMkLst>
            <pc:docMk/>
            <pc:sldMk cId="388414076" sldId="385"/>
            <ac:picMk id="9" creationId="{00000000-0000-0000-0000-000000000000}"/>
          </ac:picMkLst>
        </pc:picChg>
        <pc:picChg chg="add mod">
          <ac:chgData name="Gin Geoffrey" userId="f84a39b1b61fe1d3" providerId="LiveId" clId="{B86BCE51-B8B9-407F-B3D3-D0C1F9789A24}" dt="2021-06-11T03:01:30.787" v="4287" actId="14100"/>
          <ac:picMkLst>
            <pc:docMk/>
            <pc:sldMk cId="388414076" sldId="385"/>
            <ac:picMk id="12" creationId="{AD9B51E4-2AE0-47C7-BF3C-4C25A0DBD3F4}"/>
          </ac:picMkLst>
        </pc:picChg>
        <pc:picChg chg="add mod">
          <ac:chgData name="Gin Geoffrey" userId="f84a39b1b61fe1d3" providerId="LiveId" clId="{B86BCE51-B8B9-407F-B3D3-D0C1F9789A24}" dt="2021-06-10T14:27:05.935" v="3480"/>
          <ac:picMkLst>
            <pc:docMk/>
            <pc:sldMk cId="388414076" sldId="385"/>
            <ac:picMk id="23" creationId="{969AC7B5-E2E0-4A0E-8F15-DF3123219A67}"/>
          </ac:picMkLst>
        </pc:picChg>
        <pc:picChg chg="mod">
          <ac:chgData name="Gin Geoffrey" userId="f84a39b1b61fe1d3" providerId="LiveId" clId="{B86BCE51-B8B9-407F-B3D3-D0C1F9789A24}" dt="2021-06-10T14:27:34.397" v="3502"/>
          <ac:picMkLst>
            <pc:docMk/>
            <pc:sldMk cId="388414076" sldId="385"/>
            <ac:picMk id="26" creationId="{95930412-D3D7-4F5E-B516-E2BB89449848}"/>
          </ac:picMkLst>
        </pc:picChg>
        <pc:picChg chg="mod">
          <ac:chgData name="Gin Geoffrey" userId="f84a39b1b61fe1d3" providerId="LiveId" clId="{B86BCE51-B8B9-407F-B3D3-D0C1F9789A24}" dt="2021-06-10T14:27:34.397" v="3502"/>
          <ac:picMkLst>
            <pc:docMk/>
            <pc:sldMk cId="388414076" sldId="385"/>
            <ac:picMk id="27" creationId="{C874FA1F-1C3B-4FB8-85E5-27DF3C32B7BB}"/>
          </ac:picMkLst>
        </pc:picChg>
        <pc:picChg chg="mod">
          <ac:chgData name="Gin Geoffrey" userId="f84a39b1b61fe1d3" providerId="LiveId" clId="{B86BCE51-B8B9-407F-B3D3-D0C1F9789A24}" dt="2021-06-10T14:27:34.397" v="3502"/>
          <ac:picMkLst>
            <pc:docMk/>
            <pc:sldMk cId="388414076" sldId="385"/>
            <ac:picMk id="30" creationId="{F2B0B477-0A8A-4FF4-A356-700602AE95E0}"/>
          </ac:picMkLst>
        </pc:picChg>
        <pc:picChg chg="mod">
          <ac:chgData name="Gin Geoffrey" userId="f84a39b1b61fe1d3" providerId="LiveId" clId="{B86BCE51-B8B9-407F-B3D3-D0C1F9789A24}" dt="2021-06-10T14:27:34.397" v="3502"/>
          <ac:picMkLst>
            <pc:docMk/>
            <pc:sldMk cId="388414076" sldId="385"/>
            <ac:picMk id="31" creationId="{A993FF35-1DA9-4A24-97BC-A3F3B784E133}"/>
          </ac:picMkLst>
        </pc:picChg>
        <pc:picChg chg="mod">
          <ac:chgData name="Gin Geoffrey" userId="f84a39b1b61fe1d3" providerId="LiveId" clId="{B86BCE51-B8B9-407F-B3D3-D0C1F9789A24}" dt="2021-06-10T14:27:34.397" v="3502"/>
          <ac:picMkLst>
            <pc:docMk/>
            <pc:sldMk cId="388414076" sldId="385"/>
            <ac:picMk id="32" creationId="{9901361D-E497-416D-9397-0A64B5117A3C}"/>
          </ac:picMkLst>
        </pc:picChg>
        <pc:picChg chg="mod">
          <ac:chgData name="Gin Geoffrey" userId="f84a39b1b61fe1d3" providerId="LiveId" clId="{B86BCE51-B8B9-407F-B3D3-D0C1F9789A24}" dt="2021-06-10T14:27:34.397" v="3502"/>
          <ac:picMkLst>
            <pc:docMk/>
            <pc:sldMk cId="388414076" sldId="385"/>
            <ac:picMk id="33" creationId="{977279F0-FAAC-41B4-AAA7-ACB1E8614396}"/>
          </ac:picMkLst>
        </pc:picChg>
        <pc:picChg chg="mod">
          <ac:chgData name="Gin Geoffrey" userId="f84a39b1b61fe1d3" providerId="LiveId" clId="{B86BCE51-B8B9-407F-B3D3-D0C1F9789A24}" dt="2021-06-10T14:27:34.397" v="3502"/>
          <ac:picMkLst>
            <pc:docMk/>
            <pc:sldMk cId="388414076" sldId="385"/>
            <ac:picMk id="34" creationId="{19475F27-1550-4929-A70E-4883D6283E80}"/>
          </ac:picMkLst>
        </pc:picChg>
        <pc:picChg chg="mod">
          <ac:chgData name="Gin Geoffrey" userId="f84a39b1b61fe1d3" providerId="LiveId" clId="{B86BCE51-B8B9-407F-B3D3-D0C1F9789A24}" dt="2021-06-10T14:27:34.397" v="3502"/>
          <ac:picMkLst>
            <pc:docMk/>
            <pc:sldMk cId="388414076" sldId="385"/>
            <ac:picMk id="35" creationId="{F2C4EDF6-77FF-4EAA-B24E-7AC666E8776F}"/>
          </ac:picMkLst>
        </pc:picChg>
        <pc:picChg chg="mod">
          <ac:chgData name="Gin Geoffrey" userId="f84a39b1b61fe1d3" providerId="LiveId" clId="{B86BCE51-B8B9-407F-B3D3-D0C1F9789A24}" dt="2021-06-10T14:27:34.397" v="3502"/>
          <ac:picMkLst>
            <pc:docMk/>
            <pc:sldMk cId="388414076" sldId="385"/>
            <ac:picMk id="36" creationId="{E10C1453-9FF2-4D82-A3BB-0499447FC3EE}"/>
          </ac:picMkLst>
        </pc:picChg>
        <pc:picChg chg="mod">
          <ac:chgData name="Gin Geoffrey" userId="f84a39b1b61fe1d3" providerId="LiveId" clId="{B86BCE51-B8B9-407F-B3D3-D0C1F9789A24}" dt="2021-06-10T14:27:34.397" v="3502"/>
          <ac:picMkLst>
            <pc:docMk/>
            <pc:sldMk cId="388414076" sldId="385"/>
            <ac:picMk id="39" creationId="{9EC63BAA-D865-43EA-B14D-AB1B95F16F0C}"/>
          </ac:picMkLst>
        </pc:picChg>
        <pc:picChg chg="mod">
          <ac:chgData name="Gin Geoffrey" userId="f84a39b1b61fe1d3" providerId="LiveId" clId="{B86BCE51-B8B9-407F-B3D3-D0C1F9789A24}" dt="2021-06-11T02:20:30.753" v="4129"/>
          <ac:picMkLst>
            <pc:docMk/>
            <pc:sldMk cId="388414076" sldId="385"/>
            <ac:picMk id="41" creationId="{3A9BE880-C906-4EAF-BD2D-6C09D342DFA7}"/>
          </ac:picMkLst>
        </pc:picChg>
        <pc:picChg chg="add del mod">
          <ac:chgData name="Gin Geoffrey" userId="f84a39b1b61fe1d3" providerId="LiveId" clId="{B86BCE51-B8B9-407F-B3D3-D0C1F9789A24}" dt="2021-06-11T02:51:31.532" v="4177" actId="478"/>
          <ac:picMkLst>
            <pc:docMk/>
            <pc:sldMk cId="388414076" sldId="385"/>
            <ac:picMk id="44" creationId="{B05C4AF5-2886-4661-A1B7-3806E841B70D}"/>
          </ac:picMkLst>
        </pc:picChg>
        <pc:picChg chg="add del mod">
          <ac:chgData name="Gin Geoffrey" userId="f84a39b1b61fe1d3" providerId="LiveId" clId="{B86BCE51-B8B9-407F-B3D3-D0C1F9789A24}" dt="2021-06-11T05:45:08.246" v="5407" actId="478"/>
          <ac:picMkLst>
            <pc:docMk/>
            <pc:sldMk cId="388414076" sldId="385"/>
            <ac:picMk id="46" creationId="{565F07E5-E74C-459F-96F2-DFF05554730C}"/>
          </ac:picMkLst>
        </pc:picChg>
        <pc:picChg chg="add mod">
          <ac:chgData name="Gin Geoffrey" userId="f84a39b1b61fe1d3" providerId="LiveId" clId="{B86BCE51-B8B9-407F-B3D3-D0C1F9789A24}" dt="2021-06-11T05:45:15.691" v="5412" actId="14100"/>
          <ac:picMkLst>
            <pc:docMk/>
            <pc:sldMk cId="388414076" sldId="385"/>
            <ac:picMk id="5122" creationId="{E1C3B825-67F4-4C0D-9EFF-E9781BD85A77}"/>
          </ac:picMkLst>
        </pc:picChg>
      </pc:sldChg>
      <pc:sldChg chg="modSp del mod ord">
        <pc:chgData name="Gin Geoffrey" userId="f84a39b1b61fe1d3" providerId="LiveId" clId="{B86BCE51-B8B9-407F-B3D3-D0C1F9789A24}" dt="2021-06-11T03:03:16.530" v="4313" actId="47"/>
        <pc:sldMkLst>
          <pc:docMk/>
          <pc:sldMk cId="2163496974" sldId="386"/>
        </pc:sldMkLst>
        <pc:spChg chg="mod">
          <ac:chgData name="Gin Geoffrey" userId="f84a39b1b61fe1d3" providerId="LiveId" clId="{B86BCE51-B8B9-407F-B3D3-D0C1F9789A24}" dt="2021-06-10T13:04:30.930" v="3396" actId="20577"/>
          <ac:spMkLst>
            <pc:docMk/>
            <pc:sldMk cId="2163496974" sldId="386"/>
            <ac:spMk id="15" creationId="{00000000-0000-0000-0000-000000000000}"/>
          </ac:spMkLst>
        </pc:spChg>
      </pc:sldChg>
      <pc:sldChg chg="del">
        <pc:chgData name="Gin Geoffrey" userId="f84a39b1b61fe1d3" providerId="LiveId" clId="{B86BCE51-B8B9-407F-B3D3-D0C1F9789A24}" dt="2021-06-11T02:31:28.367" v="4144" actId="47"/>
        <pc:sldMkLst>
          <pc:docMk/>
          <pc:sldMk cId="129064028" sldId="387"/>
        </pc:sldMkLst>
      </pc:sldChg>
      <pc:sldChg chg="del">
        <pc:chgData name="Gin Geoffrey" userId="f84a39b1b61fe1d3" providerId="LiveId" clId="{B86BCE51-B8B9-407F-B3D3-D0C1F9789A24}" dt="2021-06-10T07:56:24.775" v="2790" actId="47"/>
        <pc:sldMkLst>
          <pc:docMk/>
          <pc:sldMk cId="1349597055" sldId="388"/>
        </pc:sldMkLst>
      </pc:sldChg>
      <pc:sldChg chg="add del ord">
        <pc:chgData name="Gin Geoffrey" userId="f84a39b1b61fe1d3" providerId="LiveId" clId="{B86BCE51-B8B9-407F-B3D3-D0C1F9789A24}" dt="2021-06-11T03:11:51.631" v="4445" actId="47"/>
        <pc:sldMkLst>
          <pc:docMk/>
          <pc:sldMk cId="3540003075" sldId="389"/>
        </pc:sldMkLst>
      </pc:sldChg>
      <pc:sldChg chg="del ord">
        <pc:chgData name="Gin Geoffrey" userId="f84a39b1b61fe1d3" providerId="LiveId" clId="{B86BCE51-B8B9-407F-B3D3-D0C1F9789A24}" dt="2021-06-10T03:14:59.814" v="1550" actId="47"/>
        <pc:sldMkLst>
          <pc:docMk/>
          <pc:sldMk cId="370991919" sldId="390"/>
        </pc:sldMkLst>
      </pc:sldChg>
      <pc:sldChg chg="del ord">
        <pc:chgData name="Gin Geoffrey" userId="f84a39b1b61fe1d3" providerId="LiveId" clId="{B86BCE51-B8B9-407F-B3D3-D0C1F9789A24}" dt="2021-06-11T02:17:37.163" v="4126" actId="47"/>
        <pc:sldMkLst>
          <pc:docMk/>
          <pc:sldMk cId="2642511649" sldId="391"/>
        </pc:sldMkLst>
      </pc:sldChg>
      <pc:sldChg chg="del">
        <pc:chgData name="Gin Geoffrey" userId="f84a39b1b61fe1d3" providerId="LiveId" clId="{B86BCE51-B8B9-407F-B3D3-D0C1F9789A24}" dt="2021-06-10T14:09:33.176" v="3434" actId="47"/>
        <pc:sldMkLst>
          <pc:docMk/>
          <pc:sldMk cId="63048494" sldId="392"/>
        </pc:sldMkLst>
      </pc:sldChg>
      <pc:sldChg chg="del ord">
        <pc:chgData name="Gin Geoffrey" userId="f84a39b1b61fe1d3" providerId="LiveId" clId="{B86BCE51-B8B9-407F-B3D3-D0C1F9789A24}" dt="2021-06-10T14:09:30.418" v="3433" actId="47"/>
        <pc:sldMkLst>
          <pc:docMk/>
          <pc:sldMk cId="630625340" sldId="393"/>
        </pc:sldMkLst>
      </pc:sldChg>
      <pc:sldChg chg="del">
        <pc:chgData name="Gin Geoffrey" userId="f84a39b1b61fe1d3" providerId="LiveId" clId="{B86BCE51-B8B9-407F-B3D3-D0C1F9789A24}" dt="2021-06-10T14:26:55.722" v="3477" actId="47"/>
        <pc:sldMkLst>
          <pc:docMk/>
          <pc:sldMk cId="3463666186" sldId="394"/>
        </pc:sldMkLst>
      </pc:sldChg>
      <pc:sldChg chg="del">
        <pc:chgData name="Gin Geoffrey" userId="f84a39b1b61fe1d3" providerId="LiveId" clId="{B86BCE51-B8B9-407F-B3D3-D0C1F9789A24}" dt="2021-06-10T09:56:59.985" v="3114" actId="47"/>
        <pc:sldMkLst>
          <pc:docMk/>
          <pc:sldMk cId="3112149093" sldId="396"/>
        </pc:sldMkLst>
      </pc:sldChg>
      <pc:sldChg chg="del ord">
        <pc:chgData name="Gin Geoffrey" userId="f84a39b1b61fe1d3" providerId="LiveId" clId="{B86BCE51-B8B9-407F-B3D3-D0C1F9789A24}" dt="2021-06-10T14:08:49.480" v="3397" actId="47"/>
        <pc:sldMkLst>
          <pc:docMk/>
          <pc:sldMk cId="1501933831" sldId="397"/>
        </pc:sldMkLst>
      </pc:sldChg>
      <pc:sldChg chg="modSp del mod">
        <pc:chgData name="Gin Geoffrey" userId="f84a39b1b61fe1d3" providerId="LiveId" clId="{B86BCE51-B8B9-407F-B3D3-D0C1F9789A24}" dt="2021-06-09T03:15:33.968" v="525" actId="47"/>
        <pc:sldMkLst>
          <pc:docMk/>
          <pc:sldMk cId="213379323" sldId="398"/>
        </pc:sldMkLst>
        <pc:spChg chg="mod">
          <ac:chgData name="Gin Geoffrey" userId="f84a39b1b61fe1d3" providerId="LiveId" clId="{B86BCE51-B8B9-407F-B3D3-D0C1F9789A24}" dt="2021-06-09T03:14:52.248" v="522" actId="20577"/>
          <ac:spMkLst>
            <pc:docMk/>
            <pc:sldMk cId="213379323" sldId="398"/>
            <ac:spMk id="2" creationId="{00000000-0000-0000-0000-000000000000}"/>
          </ac:spMkLst>
        </pc:spChg>
      </pc:sldChg>
      <pc:sldChg chg="modSp add del mod">
        <pc:chgData name="Gin Geoffrey" userId="f84a39b1b61fe1d3" providerId="LiveId" clId="{B86BCE51-B8B9-407F-B3D3-D0C1F9789A24}" dt="2021-06-11T03:13:51.032" v="4479"/>
        <pc:sldMkLst>
          <pc:docMk/>
          <pc:sldMk cId="651427728" sldId="402"/>
        </pc:sldMkLst>
        <pc:spChg chg="mod">
          <ac:chgData name="Gin Geoffrey" userId="f84a39b1b61fe1d3" providerId="LiveId" clId="{B86BCE51-B8B9-407F-B3D3-D0C1F9789A24}" dt="2021-06-09T03:15:27.844" v="524"/>
          <ac:spMkLst>
            <pc:docMk/>
            <pc:sldMk cId="651427728" sldId="402"/>
            <ac:spMk id="11" creationId="{69D4BCF2-C773-495F-A4D5-860FB6A2FA91}"/>
          </ac:spMkLst>
        </pc:spChg>
      </pc:sldChg>
      <pc:sldChg chg="addSp delSp modSp add del mod delAnim">
        <pc:chgData name="Gin Geoffrey" userId="f84a39b1b61fe1d3" providerId="LiveId" clId="{B86BCE51-B8B9-407F-B3D3-D0C1F9789A24}" dt="2021-06-11T05:40:03.948" v="5342" actId="47"/>
        <pc:sldMkLst>
          <pc:docMk/>
          <pc:sldMk cId="2165278453" sldId="408"/>
        </pc:sldMkLst>
        <pc:spChg chg="add del mod">
          <ac:chgData name="Gin Geoffrey" userId="f84a39b1b61fe1d3" providerId="LiveId" clId="{B86BCE51-B8B9-407F-B3D3-D0C1F9789A24}" dt="2021-06-11T05:34:18.991" v="5093" actId="478"/>
          <ac:spMkLst>
            <pc:docMk/>
            <pc:sldMk cId="2165278453" sldId="408"/>
            <ac:spMk id="2" creationId="{1774C27C-1D4A-4F78-A0A1-CE7EEB556884}"/>
          </ac:spMkLst>
        </pc:spChg>
        <pc:spChg chg="del">
          <ac:chgData name="Gin Geoffrey" userId="f84a39b1b61fe1d3" providerId="LiveId" clId="{B86BCE51-B8B9-407F-B3D3-D0C1F9789A24}" dt="2021-06-11T05:34:17.862" v="5092" actId="478"/>
          <ac:spMkLst>
            <pc:docMk/>
            <pc:sldMk cId="2165278453" sldId="408"/>
            <ac:spMk id="4" creationId="{00000000-0000-0000-0000-000000000000}"/>
          </ac:spMkLst>
        </pc:spChg>
        <pc:spChg chg="mod">
          <ac:chgData name="Gin Geoffrey" userId="f84a39b1b61fe1d3" providerId="LiveId" clId="{B86BCE51-B8B9-407F-B3D3-D0C1F9789A24}" dt="2021-06-11T05:37:24.374" v="5328" actId="2711"/>
          <ac:spMkLst>
            <pc:docMk/>
            <pc:sldMk cId="2165278453" sldId="408"/>
            <ac:spMk id="5" creationId="{00000000-0000-0000-0000-000000000000}"/>
          </ac:spMkLst>
        </pc:spChg>
        <pc:spChg chg="del mod">
          <ac:chgData name="Gin Geoffrey" userId="f84a39b1b61fe1d3" providerId="LiveId" clId="{B86BCE51-B8B9-407F-B3D3-D0C1F9789A24}" dt="2021-06-11T05:38:35.996" v="5334" actId="478"/>
          <ac:spMkLst>
            <pc:docMk/>
            <pc:sldMk cId="2165278453" sldId="408"/>
            <ac:spMk id="8" creationId="{00000000-0000-0000-0000-000000000000}"/>
          </ac:spMkLst>
        </pc:spChg>
        <pc:spChg chg="mod">
          <ac:chgData name="Gin Geoffrey" userId="f84a39b1b61fe1d3" providerId="LiveId" clId="{B86BCE51-B8B9-407F-B3D3-D0C1F9789A24}" dt="2021-06-11T05:37:33.803" v="5333" actId="20577"/>
          <ac:spMkLst>
            <pc:docMk/>
            <pc:sldMk cId="2165278453" sldId="408"/>
            <ac:spMk id="22" creationId="{00000000-0000-0000-0000-000000000000}"/>
          </ac:spMkLst>
        </pc:spChg>
        <pc:spChg chg="add mod">
          <ac:chgData name="Gin Geoffrey" userId="f84a39b1b61fe1d3" providerId="LiveId" clId="{B86BCE51-B8B9-407F-B3D3-D0C1F9789A24}" dt="2021-06-11T05:34:25.433" v="5094"/>
          <ac:spMkLst>
            <pc:docMk/>
            <pc:sldMk cId="2165278453" sldId="408"/>
            <ac:spMk id="28" creationId="{49806BE2-6FAB-4136-B04A-877CDC2C2FE7}"/>
          </ac:spMkLst>
        </pc:spChg>
        <pc:spChg chg="del mod">
          <ac:chgData name="Gin Geoffrey" userId="f84a39b1b61fe1d3" providerId="LiveId" clId="{B86BCE51-B8B9-407F-B3D3-D0C1F9789A24}" dt="2021-06-11T05:38:37.255" v="5335" actId="478"/>
          <ac:spMkLst>
            <pc:docMk/>
            <pc:sldMk cId="2165278453" sldId="408"/>
            <ac:spMk id="30" creationId="{00000000-0000-0000-0000-000000000000}"/>
          </ac:spMkLst>
        </pc:spChg>
        <pc:grpChg chg="mod">
          <ac:chgData name="Gin Geoffrey" userId="f84a39b1b61fe1d3" providerId="LiveId" clId="{B86BCE51-B8B9-407F-B3D3-D0C1F9789A24}" dt="2021-06-11T05:37:19.900" v="5327" actId="1076"/>
          <ac:grpSpMkLst>
            <pc:docMk/>
            <pc:sldMk cId="2165278453" sldId="408"/>
            <ac:grpSpMk id="20" creationId="{00000000-0000-0000-0000-000000000000}"/>
          </ac:grpSpMkLst>
        </pc:grpChg>
        <pc:grpChg chg="mod">
          <ac:chgData name="Gin Geoffrey" userId="f84a39b1b61fe1d3" providerId="LiveId" clId="{B86BCE51-B8B9-407F-B3D3-D0C1F9789A24}" dt="2021-06-11T05:37:19.900" v="5327" actId="1076"/>
          <ac:grpSpMkLst>
            <pc:docMk/>
            <pc:sldMk cId="2165278453" sldId="408"/>
            <ac:grpSpMk id="23" creationId="{00000000-0000-0000-0000-000000000000}"/>
          </ac:grpSpMkLst>
        </pc:grpChg>
        <pc:grpChg chg="mod">
          <ac:chgData name="Gin Geoffrey" userId="f84a39b1b61fe1d3" providerId="LiveId" clId="{B86BCE51-B8B9-407F-B3D3-D0C1F9789A24}" dt="2021-06-11T05:38:43.411" v="5337" actId="1076"/>
          <ac:grpSpMkLst>
            <pc:docMk/>
            <pc:sldMk cId="2165278453" sldId="408"/>
            <ac:grpSpMk id="26" creationId="{00000000-0000-0000-0000-000000000000}"/>
          </ac:grpSpMkLst>
        </pc:grpChg>
        <pc:picChg chg="add mod">
          <ac:chgData name="Gin Geoffrey" userId="f84a39b1b61fe1d3" providerId="LiveId" clId="{B86BCE51-B8B9-407F-B3D3-D0C1F9789A24}" dt="2021-06-11T05:34:25.433" v="5094"/>
          <ac:picMkLst>
            <pc:docMk/>
            <pc:sldMk cId="2165278453" sldId="408"/>
            <ac:picMk id="27" creationId="{98A60D48-5183-4EA8-A6A2-19BCF06F0539}"/>
          </ac:picMkLst>
        </pc:picChg>
        <pc:cxnChg chg="mod">
          <ac:chgData name="Gin Geoffrey" userId="f84a39b1b61fe1d3" providerId="LiveId" clId="{B86BCE51-B8B9-407F-B3D3-D0C1F9789A24}" dt="2021-06-11T05:37:19.900" v="5327" actId="1076"/>
          <ac:cxnSpMkLst>
            <pc:docMk/>
            <pc:sldMk cId="2165278453" sldId="408"/>
            <ac:cxnSpMk id="16" creationId="{00000000-0000-0000-0000-000000000000}"/>
          </ac:cxnSpMkLst>
        </pc:cxnChg>
        <pc:cxnChg chg="mod">
          <ac:chgData name="Gin Geoffrey" userId="f84a39b1b61fe1d3" providerId="LiveId" clId="{B86BCE51-B8B9-407F-B3D3-D0C1F9789A24}" dt="2021-06-11T05:37:19.900" v="5327" actId="1076"/>
          <ac:cxnSpMkLst>
            <pc:docMk/>
            <pc:sldMk cId="2165278453" sldId="408"/>
            <ac:cxnSpMk id="17" creationId="{00000000-0000-0000-0000-000000000000}"/>
          </ac:cxnSpMkLst>
        </pc:cxnChg>
      </pc:sldChg>
      <pc:sldChg chg="del ord">
        <pc:chgData name="Gin Geoffrey" userId="f84a39b1b61fe1d3" providerId="LiveId" clId="{B86BCE51-B8B9-407F-B3D3-D0C1F9789A24}" dt="2021-06-10T08:58:28.398" v="2996" actId="47"/>
        <pc:sldMkLst>
          <pc:docMk/>
          <pc:sldMk cId="2247317156" sldId="416"/>
        </pc:sldMkLst>
      </pc:sldChg>
      <pc:sldChg chg="del ord">
        <pc:chgData name="Gin Geoffrey" userId="f84a39b1b61fe1d3" providerId="LiveId" clId="{B86BCE51-B8B9-407F-B3D3-D0C1F9789A24}" dt="2021-06-10T13:01:57.470" v="3376" actId="47"/>
        <pc:sldMkLst>
          <pc:docMk/>
          <pc:sldMk cId="3232393374" sldId="417"/>
        </pc:sldMkLst>
      </pc:sldChg>
      <pc:sldChg chg="addSp delSp modSp del mod ord">
        <pc:chgData name="Gin Geoffrey" userId="f84a39b1b61fe1d3" providerId="LiveId" clId="{B86BCE51-B8B9-407F-B3D3-D0C1F9789A24}" dt="2021-06-11T05:43:18.260" v="5381" actId="47"/>
        <pc:sldMkLst>
          <pc:docMk/>
          <pc:sldMk cId="3794744522" sldId="418"/>
        </pc:sldMkLst>
        <pc:spChg chg="del">
          <ac:chgData name="Gin Geoffrey" userId="f84a39b1b61fe1d3" providerId="LiveId" clId="{B86BCE51-B8B9-407F-B3D3-D0C1F9789A24}" dt="2021-06-10T14:09:04.007" v="3398" actId="478"/>
          <ac:spMkLst>
            <pc:docMk/>
            <pc:sldMk cId="3794744522" sldId="418"/>
            <ac:spMk id="2" creationId="{00000000-0000-0000-0000-000000000000}"/>
          </ac:spMkLst>
        </pc:spChg>
        <pc:spChg chg="add del mod">
          <ac:chgData name="Gin Geoffrey" userId="f84a39b1b61fe1d3" providerId="LiveId" clId="{B86BCE51-B8B9-407F-B3D3-D0C1F9789A24}" dt="2021-06-10T14:09:04.906" v="3399" actId="478"/>
          <ac:spMkLst>
            <pc:docMk/>
            <pc:sldMk cId="3794744522" sldId="418"/>
            <ac:spMk id="6" creationId="{DA2B4950-5B75-42D8-AA20-8DAA979322E9}"/>
          </ac:spMkLst>
        </pc:spChg>
        <pc:spChg chg="add mod">
          <ac:chgData name="Gin Geoffrey" userId="f84a39b1b61fe1d3" providerId="LiveId" clId="{B86BCE51-B8B9-407F-B3D3-D0C1F9789A24}" dt="2021-06-11T05:27:25.856" v="5071" actId="313"/>
          <ac:spMkLst>
            <pc:docMk/>
            <pc:sldMk cId="3794744522" sldId="418"/>
            <ac:spMk id="10" creationId="{4610EF6E-35B7-475E-9A62-35A3CE6991CB}"/>
          </ac:spMkLst>
        </pc:spChg>
        <pc:picChg chg="del">
          <ac:chgData name="Gin Geoffrey" userId="f84a39b1b61fe1d3" providerId="LiveId" clId="{B86BCE51-B8B9-407F-B3D3-D0C1F9789A24}" dt="2021-06-11T05:27:21.537" v="5068" actId="478"/>
          <ac:picMkLst>
            <pc:docMk/>
            <pc:sldMk cId="3794744522" sldId="418"/>
            <ac:picMk id="4" creationId="{00000000-0000-0000-0000-000000000000}"/>
          </ac:picMkLst>
        </pc:picChg>
        <pc:picChg chg="del">
          <ac:chgData name="Gin Geoffrey" userId="f84a39b1b61fe1d3" providerId="LiveId" clId="{B86BCE51-B8B9-407F-B3D3-D0C1F9789A24}" dt="2021-06-11T05:27:21.920" v="5069" actId="478"/>
          <ac:picMkLst>
            <pc:docMk/>
            <pc:sldMk cId="3794744522" sldId="418"/>
            <ac:picMk id="5" creationId="{00000000-0000-0000-0000-000000000000}"/>
          </ac:picMkLst>
        </pc:picChg>
        <pc:picChg chg="add mod">
          <ac:chgData name="Gin Geoffrey" userId="f84a39b1b61fe1d3" providerId="LiveId" clId="{B86BCE51-B8B9-407F-B3D3-D0C1F9789A24}" dt="2021-06-10T14:09:05.748" v="3400"/>
          <ac:picMkLst>
            <pc:docMk/>
            <pc:sldMk cId="3794744522" sldId="418"/>
            <ac:picMk id="8" creationId="{ADDCF0FC-0BE4-4DCF-A10F-263DD0B4EC78}"/>
          </ac:picMkLst>
        </pc:picChg>
        <pc:picChg chg="del">
          <ac:chgData name="Gin Geoffrey" userId="f84a39b1b61fe1d3" providerId="LiveId" clId="{B86BCE51-B8B9-407F-B3D3-D0C1F9789A24}" dt="2021-06-11T05:27:22.280" v="5070" actId="478"/>
          <ac:picMkLst>
            <pc:docMk/>
            <pc:sldMk cId="3794744522" sldId="418"/>
            <ac:picMk id="9" creationId="{00000000-0000-0000-0000-000000000000}"/>
          </ac:picMkLst>
        </pc:picChg>
      </pc:sldChg>
      <pc:sldChg chg="addSp delSp modSp mod ord">
        <pc:chgData name="Gin Geoffrey" userId="f84a39b1b61fe1d3" providerId="LiveId" clId="{B86BCE51-B8B9-407F-B3D3-D0C1F9789A24}" dt="2021-06-10T03:23:27.227" v="1812" actId="2711"/>
        <pc:sldMkLst>
          <pc:docMk/>
          <pc:sldMk cId="3913941194" sldId="419"/>
        </pc:sldMkLst>
        <pc:spChg chg="del">
          <ac:chgData name="Gin Geoffrey" userId="f84a39b1b61fe1d3" providerId="LiveId" clId="{B86BCE51-B8B9-407F-B3D3-D0C1F9789A24}" dt="2021-06-10T02:49:21.970" v="1276" actId="478"/>
          <ac:spMkLst>
            <pc:docMk/>
            <pc:sldMk cId="3913941194" sldId="419"/>
            <ac:spMk id="2" creationId="{FE4D38BB-3AB5-4095-A1A4-4457E389A3B8}"/>
          </ac:spMkLst>
        </pc:spChg>
        <pc:spChg chg="del">
          <ac:chgData name="Gin Geoffrey" userId="f84a39b1b61fe1d3" providerId="LiveId" clId="{B86BCE51-B8B9-407F-B3D3-D0C1F9789A24}" dt="2021-06-10T02:26:43.558" v="865"/>
          <ac:spMkLst>
            <pc:docMk/>
            <pc:sldMk cId="3913941194" sldId="419"/>
            <ac:spMk id="3" creationId="{464EC529-A9A7-48B7-B3F6-0186488FCB47}"/>
          </ac:spMkLst>
        </pc:spChg>
        <pc:spChg chg="add del mod">
          <ac:chgData name="Gin Geoffrey" userId="f84a39b1b61fe1d3" providerId="LiveId" clId="{B86BCE51-B8B9-407F-B3D3-D0C1F9789A24}" dt="2021-06-10T02:49:18.010" v="1273"/>
          <ac:spMkLst>
            <pc:docMk/>
            <pc:sldMk cId="3913941194" sldId="419"/>
            <ac:spMk id="8" creationId="{FA78F060-342F-49AB-8B31-755371595F54}"/>
          </ac:spMkLst>
        </pc:spChg>
        <pc:spChg chg="add del mod">
          <ac:chgData name="Gin Geoffrey" userId="f84a39b1b61fe1d3" providerId="LiveId" clId="{B86BCE51-B8B9-407F-B3D3-D0C1F9789A24}" dt="2021-06-10T02:49:20.240" v="1275"/>
          <ac:spMkLst>
            <pc:docMk/>
            <pc:sldMk cId="3913941194" sldId="419"/>
            <ac:spMk id="10" creationId="{8C93C6BF-BF1F-40D6-B007-D4E114F05FB4}"/>
          </ac:spMkLst>
        </pc:spChg>
        <pc:spChg chg="add del mod">
          <ac:chgData name="Gin Geoffrey" userId="f84a39b1b61fe1d3" providerId="LiveId" clId="{B86BCE51-B8B9-407F-B3D3-D0C1F9789A24}" dt="2021-06-10T02:49:24.332" v="1278" actId="478"/>
          <ac:spMkLst>
            <pc:docMk/>
            <pc:sldMk cId="3913941194" sldId="419"/>
            <ac:spMk id="11" creationId="{C6790F66-25DD-4C16-AD8E-B2E19E907599}"/>
          </ac:spMkLst>
        </pc:spChg>
        <pc:spChg chg="add del mod">
          <ac:chgData name="Gin Geoffrey" userId="f84a39b1b61fe1d3" providerId="LiveId" clId="{B86BCE51-B8B9-407F-B3D3-D0C1F9789A24}" dt="2021-06-10T03:22:38.763" v="1784" actId="478"/>
          <ac:spMkLst>
            <pc:docMk/>
            <pc:sldMk cId="3913941194" sldId="419"/>
            <ac:spMk id="13" creationId="{E29A0005-E35D-49BD-B132-CA4BC79BA80F}"/>
          </ac:spMkLst>
        </pc:spChg>
        <pc:spChg chg="add mod">
          <ac:chgData name="Gin Geoffrey" userId="f84a39b1b61fe1d3" providerId="LiveId" clId="{B86BCE51-B8B9-407F-B3D3-D0C1F9789A24}" dt="2021-06-10T03:23:27.227" v="1812" actId="2711"/>
          <ac:spMkLst>
            <pc:docMk/>
            <pc:sldMk cId="3913941194" sldId="419"/>
            <ac:spMk id="14" creationId="{AB35F180-9B8D-4811-8A7E-8A697FA666FC}"/>
          </ac:spMkLst>
        </pc:spChg>
        <pc:spChg chg="add del mod">
          <ac:chgData name="Gin Geoffrey" userId="f84a39b1b61fe1d3" providerId="LiveId" clId="{B86BCE51-B8B9-407F-B3D3-D0C1F9789A24}" dt="2021-06-10T03:22:39.662" v="1785" actId="478"/>
          <ac:spMkLst>
            <pc:docMk/>
            <pc:sldMk cId="3913941194" sldId="419"/>
            <ac:spMk id="15" creationId="{7474D59C-22D7-4B46-94B9-5BADA7EE26FD}"/>
          </ac:spMkLst>
        </pc:spChg>
        <pc:picChg chg="add del mod">
          <ac:chgData name="Gin Geoffrey" userId="f84a39b1b61fe1d3" providerId="LiveId" clId="{B86BCE51-B8B9-407F-B3D3-D0C1F9789A24}" dt="2021-06-10T02:26:42.711" v="864"/>
          <ac:picMkLst>
            <pc:docMk/>
            <pc:sldMk cId="3913941194" sldId="419"/>
            <ac:picMk id="5" creationId="{40D9AB09-732E-411C-B81B-9ADAA73DEFFE}"/>
          </ac:picMkLst>
        </pc:picChg>
        <pc:picChg chg="add del mod">
          <ac:chgData name="Gin Geoffrey" userId="f84a39b1b61fe1d3" providerId="LiveId" clId="{B86BCE51-B8B9-407F-B3D3-D0C1F9789A24}" dt="2021-06-10T02:49:22.666" v="1277" actId="478"/>
          <ac:picMkLst>
            <pc:docMk/>
            <pc:sldMk cId="3913941194" sldId="419"/>
            <ac:picMk id="6" creationId="{74CA5E96-03C5-49FA-91CA-8AD2D149D24A}"/>
          </ac:picMkLst>
        </pc:picChg>
        <pc:picChg chg="add del mod">
          <ac:chgData name="Gin Geoffrey" userId="f84a39b1b61fe1d3" providerId="LiveId" clId="{B86BCE51-B8B9-407F-B3D3-D0C1F9789A24}" dt="2021-06-10T02:49:18.010" v="1273"/>
          <ac:picMkLst>
            <pc:docMk/>
            <pc:sldMk cId="3913941194" sldId="419"/>
            <ac:picMk id="7" creationId="{E15F03A6-F7FF-4ACA-BC89-125030798F37}"/>
          </ac:picMkLst>
        </pc:picChg>
        <pc:picChg chg="add del mod">
          <ac:chgData name="Gin Geoffrey" userId="f84a39b1b61fe1d3" providerId="LiveId" clId="{B86BCE51-B8B9-407F-B3D3-D0C1F9789A24}" dt="2021-06-10T02:49:20.240" v="1275"/>
          <ac:picMkLst>
            <pc:docMk/>
            <pc:sldMk cId="3913941194" sldId="419"/>
            <ac:picMk id="9" creationId="{FD165D67-806B-44BE-AE7F-CEE34E5F7C2C}"/>
          </ac:picMkLst>
        </pc:picChg>
        <pc:picChg chg="add del mod">
          <ac:chgData name="Gin Geoffrey" userId="f84a39b1b61fe1d3" providerId="LiveId" clId="{B86BCE51-B8B9-407F-B3D3-D0C1F9789A24}" dt="2021-06-10T03:22:38.204" v="1783" actId="478"/>
          <ac:picMkLst>
            <pc:docMk/>
            <pc:sldMk cId="3913941194" sldId="419"/>
            <ac:picMk id="12" creationId="{633E8162-F184-4CC1-929C-0D3EED679AA9}"/>
          </ac:picMkLst>
        </pc:picChg>
      </pc:sldChg>
      <pc:sldChg chg="addSp delSp modSp add del mod ord">
        <pc:chgData name="Gin Geoffrey" userId="f84a39b1b61fe1d3" providerId="LiveId" clId="{B86BCE51-B8B9-407F-B3D3-D0C1F9789A24}" dt="2021-06-11T03:12:55.953" v="4477" actId="47"/>
        <pc:sldMkLst>
          <pc:docMk/>
          <pc:sldMk cId="2833031975" sldId="420"/>
        </pc:sldMkLst>
        <pc:spChg chg="del mod">
          <ac:chgData name="Gin Geoffrey" userId="f84a39b1b61fe1d3" providerId="LiveId" clId="{B86BCE51-B8B9-407F-B3D3-D0C1F9789A24}" dt="2021-06-10T03:02:42.318" v="1438" actId="478"/>
          <ac:spMkLst>
            <pc:docMk/>
            <pc:sldMk cId="2833031975" sldId="420"/>
            <ac:spMk id="2" creationId="{00000000-0000-0000-0000-000000000000}"/>
          </ac:spMkLst>
        </pc:spChg>
        <pc:spChg chg="add del mod">
          <ac:chgData name="Gin Geoffrey" userId="f84a39b1b61fe1d3" providerId="LiveId" clId="{B86BCE51-B8B9-407F-B3D3-D0C1F9789A24}" dt="2021-06-09T02:17:14.937" v="505"/>
          <ac:spMkLst>
            <pc:docMk/>
            <pc:sldMk cId="2833031975" sldId="420"/>
            <ac:spMk id="3" creationId="{6C4F2BB8-783B-466B-897F-B58F2642F4DE}"/>
          </ac:spMkLst>
        </pc:spChg>
        <pc:spChg chg="mod">
          <ac:chgData name="Gin Geoffrey" userId="f84a39b1b61fe1d3" providerId="LiveId" clId="{B86BCE51-B8B9-407F-B3D3-D0C1F9789A24}" dt="2021-06-10T02:50:53.547" v="1354" actId="20577"/>
          <ac:spMkLst>
            <pc:docMk/>
            <pc:sldMk cId="2833031975" sldId="420"/>
            <ac:spMk id="51" creationId="{00000000-0000-0000-0000-000000000000}"/>
          </ac:spMkLst>
        </pc:spChg>
        <pc:spChg chg="mod">
          <ac:chgData name="Gin Geoffrey" userId="f84a39b1b61fe1d3" providerId="LiveId" clId="{B86BCE51-B8B9-407F-B3D3-D0C1F9789A24}" dt="2021-06-10T02:50:20.290" v="1318" actId="2711"/>
          <ac:spMkLst>
            <pc:docMk/>
            <pc:sldMk cId="2833031975" sldId="420"/>
            <ac:spMk id="52" creationId="{00000000-0000-0000-0000-000000000000}"/>
          </ac:spMkLst>
        </pc:spChg>
        <pc:spChg chg="mod">
          <ac:chgData name="Gin Geoffrey" userId="f84a39b1b61fe1d3" providerId="LiveId" clId="{B86BCE51-B8B9-407F-B3D3-D0C1F9789A24}" dt="2021-06-10T02:50:38.494" v="1336" actId="20577"/>
          <ac:spMkLst>
            <pc:docMk/>
            <pc:sldMk cId="2833031975" sldId="420"/>
            <ac:spMk id="53" creationId="{00000000-0000-0000-0000-000000000000}"/>
          </ac:spMkLst>
        </pc:spChg>
        <pc:spChg chg="mod">
          <ac:chgData name="Gin Geoffrey" userId="f84a39b1b61fe1d3" providerId="LiveId" clId="{B86BCE51-B8B9-407F-B3D3-D0C1F9789A24}" dt="2021-06-10T02:50:01.143" v="1305" actId="2711"/>
          <ac:spMkLst>
            <pc:docMk/>
            <pc:sldMk cId="2833031975" sldId="420"/>
            <ac:spMk id="54" creationId="{00000000-0000-0000-0000-000000000000}"/>
          </ac:spMkLst>
        </pc:spChg>
        <pc:spChg chg="mod">
          <ac:chgData name="Gin Geoffrey" userId="f84a39b1b61fe1d3" providerId="LiveId" clId="{B86BCE51-B8B9-407F-B3D3-D0C1F9789A24}" dt="2021-06-10T02:51:59.723" v="1366" actId="20577"/>
          <ac:spMkLst>
            <pc:docMk/>
            <pc:sldMk cId="2833031975" sldId="420"/>
            <ac:spMk id="55" creationId="{00000000-0000-0000-0000-000000000000}"/>
          </ac:spMkLst>
        </pc:spChg>
        <pc:spChg chg="mod">
          <ac:chgData name="Gin Geoffrey" userId="f84a39b1b61fe1d3" providerId="LiveId" clId="{B86BCE51-B8B9-407F-B3D3-D0C1F9789A24}" dt="2021-06-10T02:52:21.213" v="1390" actId="2711"/>
          <ac:spMkLst>
            <pc:docMk/>
            <pc:sldMk cId="2833031975" sldId="420"/>
            <ac:spMk id="56" creationId="{00000000-0000-0000-0000-000000000000}"/>
          </ac:spMkLst>
        </pc:spChg>
        <pc:spChg chg="mod">
          <ac:chgData name="Gin Geoffrey" userId="f84a39b1b61fe1d3" providerId="LiveId" clId="{B86BCE51-B8B9-407F-B3D3-D0C1F9789A24}" dt="2021-06-10T02:55:17.840" v="1431" actId="14100"/>
          <ac:spMkLst>
            <pc:docMk/>
            <pc:sldMk cId="2833031975" sldId="420"/>
            <ac:spMk id="58" creationId="{1D318904-089F-43B9-B60F-76110CE2017E}"/>
          </ac:spMkLst>
        </pc:spChg>
        <pc:spChg chg="mod">
          <ac:chgData name="Gin Geoffrey" userId="f84a39b1b61fe1d3" providerId="LiveId" clId="{B86BCE51-B8B9-407F-B3D3-D0C1F9789A24}" dt="2021-06-10T02:55:17.840" v="1431" actId="14100"/>
          <ac:spMkLst>
            <pc:docMk/>
            <pc:sldMk cId="2833031975" sldId="420"/>
            <ac:spMk id="59" creationId="{FFC9A78F-8C54-40FA-BC77-1B8DEC516BB9}"/>
          </ac:spMkLst>
        </pc:spChg>
        <pc:spChg chg="mod">
          <ac:chgData name="Gin Geoffrey" userId="f84a39b1b61fe1d3" providerId="LiveId" clId="{B86BCE51-B8B9-407F-B3D3-D0C1F9789A24}" dt="2021-06-10T02:55:17.840" v="1431" actId="14100"/>
          <ac:spMkLst>
            <pc:docMk/>
            <pc:sldMk cId="2833031975" sldId="420"/>
            <ac:spMk id="60" creationId="{3ADB5584-5D96-40BC-98BF-DFC52B41FDB3}"/>
          </ac:spMkLst>
        </pc:spChg>
        <pc:spChg chg="mod">
          <ac:chgData name="Gin Geoffrey" userId="f84a39b1b61fe1d3" providerId="LiveId" clId="{B86BCE51-B8B9-407F-B3D3-D0C1F9789A24}" dt="2021-06-10T02:55:17.840" v="1431" actId="14100"/>
          <ac:spMkLst>
            <pc:docMk/>
            <pc:sldMk cId="2833031975" sldId="420"/>
            <ac:spMk id="61" creationId="{EA3C8D5E-04A2-4085-9F3D-2224708F1454}"/>
          </ac:spMkLst>
        </pc:spChg>
        <pc:spChg chg="mod">
          <ac:chgData name="Gin Geoffrey" userId="f84a39b1b61fe1d3" providerId="LiveId" clId="{B86BCE51-B8B9-407F-B3D3-D0C1F9789A24}" dt="2021-06-10T02:55:17.840" v="1431" actId="14100"/>
          <ac:spMkLst>
            <pc:docMk/>
            <pc:sldMk cId="2833031975" sldId="420"/>
            <ac:spMk id="66" creationId="{B5CC0D8D-9B1C-4860-B3F0-A5D673EE900C}"/>
          </ac:spMkLst>
        </pc:spChg>
        <pc:spChg chg="mod">
          <ac:chgData name="Gin Geoffrey" userId="f84a39b1b61fe1d3" providerId="LiveId" clId="{B86BCE51-B8B9-407F-B3D3-D0C1F9789A24}" dt="2021-06-10T02:55:17.840" v="1431" actId="14100"/>
          <ac:spMkLst>
            <pc:docMk/>
            <pc:sldMk cId="2833031975" sldId="420"/>
            <ac:spMk id="67" creationId="{B38B1203-1C6C-4444-BC9B-8A7164911895}"/>
          </ac:spMkLst>
        </pc:spChg>
        <pc:spChg chg="mod">
          <ac:chgData name="Gin Geoffrey" userId="f84a39b1b61fe1d3" providerId="LiveId" clId="{B86BCE51-B8B9-407F-B3D3-D0C1F9789A24}" dt="2021-06-10T02:55:17.840" v="1431" actId="14100"/>
          <ac:spMkLst>
            <pc:docMk/>
            <pc:sldMk cId="2833031975" sldId="420"/>
            <ac:spMk id="68" creationId="{A8142425-1A93-475F-9254-B7330D79B87A}"/>
          </ac:spMkLst>
        </pc:spChg>
        <pc:spChg chg="mod">
          <ac:chgData name="Gin Geoffrey" userId="f84a39b1b61fe1d3" providerId="LiveId" clId="{B86BCE51-B8B9-407F-B3D3-D0C1F9789A24}" dt="2021-06-10T02:55:17.840" v="1431" actId="14100"/>
          <ac:spMkLst>
            <pc:docMk/>
            <pc:sldMk cId="2833031975" sldId="420"/>
            <ac:spMk id="69" creationId="{4CAA1632-DA6E-40FF-A4B2-21C63303DFA3}"/>
          </ac:spMkLst>
        </pc:spChg>
        <pc:spChg chg="add del mod">
          <ac:chgData name="Gin Geoffrey" userId="f84a39b1b61fe1d3" providerId="LiveId" clId="{B86BCE51-B8B9-407F-B3D3-D0C1F9789A24}" dt="2021-06-10T03:02:40.607" v="1437"/>
          <ac:spMkLst>
            <pc:docMk/>
            <pc:sldMk cId="2833031975" sldId="420"/>
            <ac:spMk id="72" creationId="{896BE17F-C683-4F51-96AB-B4F89938F1A1}"/>
          </ac:spMkLst>
        </pc:spChg>
        <pc:spChg chg="add del mod">
          <ac:chgData name="Gin Geoffrey" userId="f84a39b1b61fe1d3" providerId="LiveId" clId="{B86BCE51-B8B9-407F-B3D3-D0C1F9789A24}" dt="2021-06-10T03:02:44.612" v="1440" actId="478"/>
          <ac:spMkLst>
            <pc:docMk/>
            <pc:sldMk cId="2833031975" sldId="420"/>
            <ac:spMk id="73" creationId="{9B9C5BA2-C85F-4EF3-B4B7-9A6AFD997E82}"/>
          </ac:spMkLst>
        </pc:spChg>
        <pc:spChg chg="add mod">
          <ac:chgData name="Gin Geoffrey" userId="f84a39b1b61fe1d3" providerId="LiveId" clId="{B86BCE51-B8B9-407F-B3D3-D0C1F9789A24}" dt="2021-06-11T00:53:19.665" v="3768" actId="313"/>
          <ac:spMkLst>
            <pc:docMk/>
            <pc:sldMk cId="2833031975" sldId="420"/>
            <ac:spMk id="75" creationId="{B1AFDD33-0259-4040-B452-FB343268E91D}"/>
          </ac:spMkLst>
        </pc:spChg>
        <pc:grpChg chg="del">
          <ac:chgData name="Gin Geoffrey" userId="f84a39b1b61fe1d3" providerId="LiveId" clId="{B86BCE51-B8B9-407F-B3D3-D0C1F9789A24}" dt="2021-06-10T02:52:23.526" v="1391" actId="478"/>
          <ac:grpSpMkLst>
            <pc:docMk/>
            <pc:sldMk cId="2833031975" sldId="420"/>
            <ac:grpSpMk id="19" creationId="{00000000-0000-0000-0000-000000000000}"/>
          </ac:grpSpMkLst>
        </pc:grpChg>
        <pc:grpChg chg="add del mod">
          <ac:chgData name="Gin Geoffrey" userId="f84a39b1b61fe1d3" providerId="LiveId" clId="{B86BCE51-B8B9-407F-B3D3-D0C1F9789A24}" dt="2021-06-10T02:55:20.403" v="1432" actId="478"/>
          <ac:grpSpMkLst>
            <pc:docMk/>
            <pc:sldMk cId="2833031975" sldId="420"/>
            <ac:grpSpMk id="57" creationId="{3A8712AB-D93C-4A3E-BB24-CC400D56E22E}"/>
          </ac:grpSpMkLst>
        </pc:grpChg>
        <pc:grpChg chg="mod">
          <ac:chgData name="Gin Geoffrey" userId="f84a39b1b61fe1d3" providerId="LiveId" clId="{B86BCE51-B8B9-407F-B3D3-D0C1F9789A24}" dt="2021-06-10T02:55:17.840" v="1431" actId="14100"/>
          <ac:grpSpMkLst>
            <pc:docMk/>
            <pc:sldMk cId="2833031975" sldId="420"/>
            <ac:grpSpMk id="64" creationId="{04219E36-527E-4BFE-82A3-F251C6575436}"/>
          </ac:grpSpMkLst>
        </pc:grpChg>
        <pc:grpChg chg="mod">
          <ac:chgData name="Gin Geoffrey" userId="f84a39b1b61fe1d3" providerId="LiveId" clId="{B86BCE51-B8B9-407F-B3D3-D0C1F9789A24}" dt="2021-06-10T02:55:17.840" v="1431" actId="14100"/>
          <ac:grpSpMkLst>
            <pc:docMk/>
            <pc:sldMk cId="2833031975" sldId="420"/>
            <ac:grpSpMk id="65" creationId="{A87CF738-B599-491C-8A77-1CE2CA52A9CF}"/>
          </ac:grpSpMkLst>
        </pc:grpChg>
        <pc:picChg chg="add mod">
          <ac:chgData name="Gin Geoffrey" userId="f84a39b1b61fe1d3" providerId="LiveId" clId="{B86BCE51-B8B9-407F-B3D3-D0C1F9789A24}" dt="2021-06-09T02:17:21.024" v="507" actId="1076"/>
          <ac:picMkLst>
            <pc:docMk/>
            <pc:sldMk cId="2833031975" sldId="420"/>
            <ac:picMk id="17" creationId="{6A5A7638-6C22-4541-9E11-67484D5AC576}"/>
          </ac:picMkLst>
        </pc:picChg>
        <pc:picChg chg="del">
          <ac:chgData name="Gin Geoffrey" userId="f84a39b1b61fe1d3" providerId="LiveId" clId="{B86BCE51-B8B9-407F-B3D3-D0C1F9789A24}" dt="2021-06-09T02:17:04.384" v="504" actId="478"/>
          <ac:picMkLst>
            <pc:docMk/>
            <pc:sldMk cId="2833031975" sldId="420"/>
            <ac:picMk id="18" creationId="{00000000-0000-0000-0000-000000000000}"/>
          </ac:picMkLst>
        </pc:picChg>
        <pc:picChg chg="add del mod">
          <ac:chgData name="Gin Geoffrey" userId="f84a39b1b61fe1d3" providerId="LiveId" clId="{B86BCE51-B8B9-407F-B3D3-D0C1F9789A24}" dt="2021-06-10T02:53:52.879" v="1410"/>
          <ac:picMkLst>
            <pc:docMk/>
            <pc:sldMk cId="2833031975" sldId="420"/>
            <ac:picMk id="45" creationId="{30EA8756-CABE-4EFD-9A7B-98B9E92E5120}"/>
          </ac:picMkLst>
        </pc:picChg>
        <pc:picChg chg="mod">
          <ac:chgData name="Gin Geoffrey" userId="f84a39b1b61fe1d3" providerId="LiveId" clId="{B86BCE51-B8B9-407F-B3D3-D0C1F9789A24}" dt="2021-06-10T02:55:17.840" v="1431" actId="14100"/>
          <ac:picMkLst>
            <pc:docMk/>
            <pc:sldMk cId="2833031975" sldId="420"/>
            <ac:picMk id="62" creationId="{3571D653-ED66-477A-B1C8-FF5D0D2BB124}"/>
          </ac:picMkLst>
        </pc:picChg>
        <pc:picChg chg="mod">
          <ac:chgData name="Gin Geoffrey" userId="f84a39b1b61fe1d3" providerId="LiveId" clId="{B86BCE51-B8B9-407F-B3D3-D0C1F9789A24}" dt="2021-06-10T02:55:17.840" v="1431" actId="14100"/>
          <ac:picMkLst>
            <pc:docMk/>
            <pc:sldMk cId="2833031975" sldId="420"/>
            <ac:picMk id="63" creationId="{C79F64C6-EA37-4361-82DD-7A28838A1026}"/>
          </ac:picMkLst>
        </pc:picChg>
        <pc:picChg chg="add mod">
          <ac:chgData name="Gin Geoffrey" userId="f84a39b1b61fe1d3" providerId="LiveId" clId="{B86BCE51-B8B9-407F-B3D3-D0C1F9789A24}" dt="2021-06-10T02:55:28.662" v="1435" actId="1076"/>
          <ac:picMkLst>
            <pc:docMk/>
            <pc:sldMk cId="2833031975" sldId="420"/>
            <ac:picMk id="70" creationId="{8442DE85-2FB9-473E-A24B-2EE37111D2A4}"/>
          </ac:picMkLst>
        </pc:picChg>
        <pc:picChg chg="add del mod">
          <ac:chgData name="Gin Geoffrey" userId="f84a39b1b61fe1d3" providerId="LiveId" clId="{B86BCE51-B8B9-407F-B3D3-D0C1F9789A24}" dt="2021-06-10T03:02:40.607" v="1437"/>
          <ac:picMkLst>
            <pc:docMk/>
            <pc:sldMk cId="2833031975" sldId="420"/>
            <ac:picMk id="71" creationId="{C86703CB-2D02-411A-A402-4D6FF11F41BC}"/>
          </ac:picMkLst>
        </pc:picChg>
        <pc:picChg chg="add mod">
          <ac:chgData name="Gin Geoffrey" userId="f84a39b1b61fe1d3" providerId="LiveId" clId="{B86BCE51-B8B9-407F-B3D3-D0C1F9789A24}" dt="2021-06-10T03:02:45.564" v="1441"/>
          <ac:picMkLst>
            <pc:docMk/>
            <pc:sldMk cId="2833031975" sldId="420"/>
            <ac:picMk id="74" creationId="{278ECE5E-7CCF-413C-8CE7-76182B84F398}"/>
          </ac:picMkLst>
        </pc:picChg>
      </pc:sldChg>
      <pc:sldChg chg="add del">
        <pc:chgData name="Gin Geoffrey" userId="f84a39b1b61fe1d3" providerId="LiveId" clId="{B86BCE51-B8B9-407F-B3D3-D0C1F9789A24}" dt="2021-06-10T03:14:57.795" v="1549" actId="47"/>
        <pc:sldMkLst>
          <pc:docMk/>
          <pc:sldMk cId="384164491" sldId="421"/>
        </pc:sldMkLst>
      </pc:sldChg>
      <pc:sldChg chg="addSp delSp modSp new del mod">
        <pc:chgData name="Gin Geoffrey" userId="f84a39b1b61fe1d3" providerId="LiveId" clId="{B86BCE51-B8B9-407F-B3D3-D0C1F9789A24}" dt="2021-06-11T03:11:13.622" v="4439" actId="47"/>
        <pc:sldMkLst>
          <pc:docMk/>
          <pc:sldMk cId="2622197816" sldId="422"/>
        </pc:sldMkLst>
        <pc:spChg chg="del">
          <ac:chgData name="Gin Geoffrey" userId="f84a39b1b61fe1d3" providerId="LiveId" clId="{B86BCE51-B8B9-407F-B3D3-D0C1F9789A24}" dt="2021-06-09T06:33:51.585" v="589" actId="22"/>
          <ac:spMkLst>
            <pc:docMk/>
            <pc:sldMk cId="2622197816" sldId="422"/>
            <ac:spMk id="3" creationId="{422DB26A-9006-4980-896A-C260318AC405}"/>
          </ac:spMkLst>
        </pc:spChg>
        <pc:picChg chg="add mod ord">
          <ac:chgData name="Gin Geoffrey" userId="f84a39b1b61fe1d3" providerId="LiveId" clId="{B86BCE51-B8B9-407F-B3D3-D0C1F9789A24}" dt="2021-06-09T06:33:51.585" v="589" actId="22"/>
          <ac:picMkLst>
            <pc:docMk/>
            <pc:sldMk cId="2622197816" sldId="422"/>
            <ac:picMk id="6" creationId="{44D7A644-4C77-4FBB-A83D-5CC4E524A63B}"/>
          </ac:picMkLst>
        </pc:picChg>
      </pc:sldChg>
      <pc:sldChg chg="addSp delSp modSp add del mod ord">
        <pc:chgData name="Gin Geoffrey" userId="f84a39b1b61fe1d3" providerId="LiveId" clId="{B86BCE51-B8B9-407F-B3D3-D0C1F9789A24}" dt="2021-06-10T03:14:55.088" v="1548" actId="47"/>
        <pc:sldMkLst>
          <pc:docMk/>
          <pc:sldMk cId="2354109224" sldId="423"/>
        </pc:sldMkLst>
        <pc:spChg chg="mod">
          <ac:chgData name="Gin Geoffrey" userId="f84a39b1b61fe1d3" providerId="LiveId" clId="{B86BCE51-B8B9-407F-B3D3-D0C1F9789A24}" dt="2021-06-09T08:10:33.247" v="643" actId="403"/>
          <ac:spMkLst>
            <pc:docMk/>
            <pc:sldMk cId="2354109224" sldId="423"/>
            <ac:spMk id="2" creationId="{00000000-0000-0000-0000-000000000000}"/>
          </ac:spMkLst>
        </pc:spChg>
        <pc:spChg chg="mod topLvl">
          <ac:chgData name="Gin Geoffrey" userId="f84a39b1b61fe1d3" providerId="LiveId" clId="{B86BCE51-B8B9-407F-B3D3-D0C1F9789A24}" dt="2021-06-10T02:12:17.750" v="684" actId="165"/>
          <ac:spMkLst>
            <pc:docMk/>
            <pc:sldMk cId="2354109224" sldId="423"/>
            <ac:spMk id="15" creationId="{00000000-0000-0000-0000-000000000000}"/>
          </ac:spMkLst>
        </pc:spChg>
        <pc:spChg chg="mod topLvl">
          <ac:chgData name="Gin Geoffrey" userId="f84a39b1b61fe1d3" providerId="LiveId" clId="{B86BCE51-B8B9-407F-B3D3-D0C1F9789A24}" dt="2021-06-10T02:12:17.750" v="684" actId="165"/>
          <ac:spMkLst>
            <pc:docMk/>
            <pc:sldMk cId="2354109224" sldId="423"/>
            <ac:spMk id="17" creationId="{00000000-0000-0000-0000-000000000000}"/>
          </ac:spMkLst>
        </pc:spChg>
        <pc:spChg chg="mod topLvl">
          <ac:chgData name="Gin Geoffrey" userId="f84a39b1b61fe1d3" providerId="LiveId" clId="{B86BCE51-B8B9-407F-B3D3-D0C1F9789A24}" dt="2021-06-10T02:12:17.750" v="684" actId="165"/>
          <ac:spMkLst>
            <pc:docMk/>
            <pc:sldMk cId="2354109224" sldId="423"/>
            <ac:spMk id="19" creationId="{00000000-0000-0000-0000-000000000000}"/>
          </ac:spMkLst>
        </pc:spChg>
        <pc:spChg chg="mod">
          <ac:chgData name="Gin Geoffrey" userId="f84a39b1b61fe1d3" providerId="LiveId" clId="{B86BCE51-B8B9-407F-B3D3-D0C1F9789A24}" dt="2021-06-10T02:12:17.750" v="684" actId="165"/>
          <ac:spMkLst>
            <pc:docMk/>
            <pc:sldMk cId="2354109224" sldId="423"/>
            <ac:spMk id="21" creationId="{00000000-0000-0000-0000-000000000000}"/>
          </ac:spMkLst>
        </pc:spChg>
        <pc:spChg chg="mod">
          <ac:chgData name="Gin Geoffrey" userId="f84a39b1b61fe1d3" providerId="LiveId" clId="{B86BCE51-B8B9-407F-B3D3-D0C1F9789A24}" dt="2021-06-10T02:12:17.750" v="684" actId="165"/>
          <ac:spMkLst>
            <pc:docMk/>
            <pc:sldMk cId="2354109224" sldId="423"/>
            <ac:spMk id="22" creationId="{00000000-0000-0000-0000-000000000000}"/>
          </ac:spMkLst>
        </pc:spChg>
        <pc:spChg chg="mod">
          <ac:chgData name="Gin Geoffrey" userId="f84a39b1b61fe1d3" providerId="LiveId" clId="{B86BCE51-B8B9-407F-B3D3-D0C1F9789A24}" dt="2021-06-10T02:12:17.750" v="684" actId="165"/>
          <ac:spMkLst>
            <pc:docMk/>
            <pc:sldMk cId="2354109224" sldId="423"/>
            <ac:spMk id="23" creationId="{00000000-0000-0000-0000-000000000000}"/>
          </ac:spMkLst>
        </pc:spChg>
        <pc:spChg chg="mod">
          <ac:chgData name="Gin Geoffrey" userId="f84a39b1b61fe1d3" providerId="LiveId" clId="{B86BCE51-B8B9-407F-B3D3-D0C1F9789A24}" dt="2021-06-10T02:12:17.750" v="684" actId="165"/>
          <ac:spMkLst>
            <pc:docMk/>
            <pc:sldMk cId="2354109224" sldId="423"/>
            <ac:spMk id="24" creationId="{00000000-0000-0000-0000-000000000000}"/>
          </ac:spMkLst>
        </pc:spChg>
        <pc:spChg chg="mod">
          <ac:chgData name="Gin Geoffrey" userId="f84a39b1b61fe1d3" providerId="LiveId" clId="{B86BCE51-B8B9-407F-B3D3-D0C1F9789A24}" dt="2021-06-10T02:12:17.750" v="684" actId="165"/>
          <ac:spMkLst>
            <pc:docMk/>
            <pc:sldMk cId="2354109224" sldId="423"/>
            <ac:spMk id="25" creationId="{00000000-0000-0000-0000-000000000000}"/>
          </ac:spMkLst>
        </pc:spChg>
        <pc:spChg chg="mod topLvl">
          <ac:chgData name="Gin Geoffrey" userId="f84a39b1b61fe1d3" providerId="LiveId" clId="{B86BCE51-B8B9-407F-B3D3-D0C1F9789A24}" dt="2021-06-10T02:12:17.750" v="684" actId="165"/>
          <ac:spMkLst>
            <pc:docMk/>
            <pc:sldMk cId="2354109224" sldId="423"/>
            <ac:spMk id="28" creationId="{00000000-0000-0000-0000-000000000000}"/>
          </ac:spMkLst>
        </pc:spChg>
        <pc:spChg chg="mod topLvl">
          <ac:chgData name="Gin Geoffrey" userId="f84a39b1b61fe1d3" providerId="LiveId" clId="{B86BCE51-B8B9-407F-B3D3-D0C1F9789A24}" dt="2021-06-10T02:12:17.750" v="684" actId="165"/>
          <ac:spMkLst>
            <pc:docMk/>
            <pc:sldMk cId="2354109224" sldId="423"/>
            <ac:spMk id="29" creationId="{00000000-0000-0000-0000-000000000000}"/>
          </ac:spMkLst>
        </pc:spChg>
        <pc:spChg chg="mod topLvl">
          <ac:chgData name="Gin Geoffrey" userId="f84a39b1b61fe1d3" providerId="LiveId" clId="{B86BCE51-B8B9-407F-B3D3-D0C1F9789A24}" dt="2021-06-10T02:12:17.750" v="684" actId="165"/>
          <ac:spMkLst>
            <pc:docMk/>
            <pc:sldMk cId="2354109224" sldId="423"/>
            <ac:spMk id="30" creationId="{00000000-0000-0000-0000-000000000000}"/>
          </ac:spMkLst>
        </pc:spChg>
        <pc:spChg chg="mod topLvl">
          <ac:chgData name="Gin Geoffrey" userId="f84a39b1b61fe1d3" providerId="LiveId" clId="{B86BCE51-B8B9-407F-B3D3-D0C1F9789A24}" dt="2021-06-10T02:12:17.750" v="684" actId="165"/>
          <ac:spMkLst>
            <pc:docMk/>
            <pc:sldMk cId="2354109224" sldId="423"/>
            <ac:spMk id="31" creationId="{00000000-0000-0000-0000-000000000000}"/>
          </ac:spMkLst>
        </pc:spChg>
        <pc:spChg chg="mod topLvl">
          <ac:chgData name="Gin Geoffrey" userId="f84a39b1b61fe1d3" providerId="LiveId" clId="{B86BCE51-B8B9-407F-B3D3-D0C1F9789A24}" dt="2021-06-10T02:12:17.750" v="684" actId="165"/>
          <ac:spMkLst>
            <pc:docMk/>
            <pc:sldMk cId="2354109224" sldId="423"/>
            <ac:spMk id="32" creationId="{00000000-0000-0000-0000-000000000000}"/>
          </ac:spMkLst>
        </pc:spChg>
        <pc:spChg chg="mod topLvl">
          <ac:chgData name="Gin Geoffrey" userId="f84a39b1b61fe1d3" providerId="LiveId" clId="{B86BCE51-B8B9-407F-B3D3-D0C1F9789A24}" dt="2021-06-10T02:12:17.750" v="684" actId="165"/>
          <ac:spMkLst>
            <pc:docMk/>
            <pc:sldMk cId="2354109224" sldId="423"/>
            <ac:spMk id="33" creationId="{00000000-0000-0000-0000-000000000000}"/>
          </ac:spMkLst>
        </pc:spChg>
        <pc:spChg chg="mod topLvl">
          <ac:chgData name="Gin Geoffrey" userId="f84a39b1b61fe1d3" providerId="LiveId" clId="{B86BCE51-B8B9-407F-B3D3-D0C1F9789A24}" dt="2021-06-10T02:12:17.750" v="684" actId="165"/>
          <ac:spMkLst>
            <pc:docMk/>
            <pc:sldMk cId="2354109224" sldId="423"/>
            <ac:spMk id="34" creationId="{00000000-0000-0000-0000-000000000000}"/>
          </ac:spMkLst>
        </pc:spChg>
        <pc:grpChg chg="mod">
          <ac:chgData name="Gin Geoffrey" userId="f84a39b1b61fe1d3" providerId="LiveId" clId="{B86BCE51-B8B9-407F-B3D3-D0C1F9789A24}" dt="2021-06-09T08:51:57.929" v="653" actId="338"/>
          <ac:grpSpMkLst>
            <pc:docMk/>
            <pc:sldMk cId="2354109224" sldId="423"/>
            <ac:grpSpMk id="6" creationId="{4649466A-5561-4532-9D48-FA2635D46E86}"/>
          </ac:grpSpMkLst>
        </pc:grpChg>
        <pc:grpChg chg="mod">
          <ac:chgData name="Gin Geoffrey" userId="f84a39b1b61fe1d3" providerId="LiveId" clId="{B86BCE51-B8B9-407F-B3D3-D0C1F9789A24}" dt="2021-06-09T08:51:57.929" v="653" actId="338"/>
          <ac:grpSpMkLst>
            <pc:docMk/>
            <pc:sldMk cId="2354109224" sldId="423"/>
            <ac:grpSpMk id="7" creationId="{78BF0204-947F-4E27-83B7-4C5BA1C65FFD}"/>
          </ac:grpSpMkLst>
        </pc:grpChg>
        <pc:grpChg chg="mod">
          <ac:chgData name="Gin Geoffrey" userId="f84a39b1b61fe1d3" providerId="LiveId" clId="{B86BCE51-B8B9-407F-B3D3-D0C1F9789A24}" dt="2021-06-09T08:51:57.929" v="653" actId="338"/>
          <ac:grpSpMkLst>
            <pc:docMk/>
            <pc:sldMk cId="2354109224" sldId="423"/>
            <ac:grpSpMk id="8" creationId="{80126BA5-F200-48CF-8168-010782CE1338}"/>
          </ac:grpSpMkLst>
        </pc:grpChg>
        <pc:grpChg chg="mod">
          <ac:chgData name="Gin Geoffrey" userId="f84a39b1b61fe1d3" providerId="LiveId" clId="{B86BCE51-B8B9-407F-B3D3-D0C1F9789A24}" dt="2021-06-09T08:51:57.929" v="653" actId="338"/>
          <ac:grpSpMkLst>
            <pc:docMk/>
            <pc:sldMk cId="2354109224" sldId="423"/>
            <ac:grpSpMk id="9" creationId="{3D1C106E-7098-44CA-A7D8-792764350FE0}"/>
          </ac:grpSpMkLst>
        </pc:grpChg>
        <pc:grpChg chg="add mod">
          <ac:chgData name="Gin Geoffrey" userId="f84a39b1b61fe1d3" providerId="LiveId" clId="{B86BCE51-B8B9-407F-B3D3-D0C1F9789A24}" dt="2021-06-09T08:51:57.929" v="653" actId="338"/>
          <ac:grpSpMkLst>
            <pc:docMk/>
            <pc:sldMk cId="2354109224" sldId="423"/>
            <ac:grpSpMk id="10" creationId="{EA51B507-2DD4-4E34-9D21-E1881EBB4A79}"/>
          </ac:grpSpMkLst>
        </pc:grpChg>
        <pc:grpChg chg="add del mod topLvl">
          <ac:chgData name="Gin Geoffrey" userId="f84a39b1b61fe1d3" providerId="LiveId" clId="{B86BCE51-B8B9-407F-B3D3-D0C1F9789A24}" dt="2021-06-10T02:12:17.750" v="684" actId="165"/>
          <ac:grpSpMkLst>
            <pc:docMk/>
            <pc:sldMk cId="2354109224" sldId="423"/>
            <ac:grpSpMk id="16" creationId="{00000000-0000-0000-0000-000000000000}"/>
          </ac:grpSpMkLst>
        </pc:grpChg>
        <pc:grpChg chg="add del mod topLvl">
          <ac:chgData name="Gin Geoffrey" userId="f84a39b1b61fe1d3" providerId="LiveId" clId="{B86BCE51-B8B9-407F-B3D3-D0C1F9789A24}" dt="2021-06-10T02:12:17.750" v="684" actId="165"/>
          <ac:grpSpMkLst>
            <pc:docMk/>
            <pc:sldMk cId="2354109224" sldId="423"/>
            <ac:grpSpMk id="18" creationId="{00000000-0000-0000-0000-000000000000}"/>
          </ac:grpSpMkLst>
        </pc:grpChg>
        <pc:grpChg chg="mod topLvl">
          <ac:chgData name="Gin Geoffrey" userId="f84a39b1b61fe1d3" providerId="LiveId" clId="{B86BCE51-B8B9-407F-B3D3-D0C1F9789A24}" dt="2021-06-10T02:12:17.750" v="684" actId="165"/>
          <ac:grpSpMkLst>
            <pc:docMk/>
            <pc:sldMk cId="2354109224" sldId="423"/>
            <ac:grpSpMk id="20" creationId="{00000000-0000-0000-0000-000000000000}"/>
          </ac:grpSpMkLst>
        </pc:grpChg>
        <pc:grpChg chg="add del mod topLvl">
          <ac:chgData name="Gin Geoffrey" userId="f84a39b1b61fe1d3" providerId="LiveId" clId="{B86BCE51-B8B9-407F-B3D3-D0C1F9789A24}" dt="2021-06-10T02:12:17.750" v="684" actId="165"/>
          <ac:grpSpMkLst>
            <pc:docMk/>
            <pc:sldMk cId="2354109224" sldId="423"/>
            <ac:grpSpMk id="26" creationId="{00000000-0000-0000-0000-000000000000}"/>
          </ac:grpSpMkLst>
        </pc:grpChg>
        <pc:grpChg chg="add del mod topLvl">
          <ac:chgData name="Gin Geoffrey" userId="f84a39b1b61fe1d3" providerId="LiveId" clId="{B86BCE51-B8B9-407F-B3D3-D0C1F9789A24}" dt="2021-06-10T02:12:17.750" v="684" actId="165"/>
          <ac:grpSpMkLst>
            <pc:docMk/>
            <pc:sldMk cId="2354109224" sldId="423"/>
            <ac:grpSpMk id="27" creationId="{00000000-0000-0000-0000-000000000000}"/>
          </ac:grpSpMkLst>
        </pc:grpChg>
        <pc:grpChg chg="add del mod">
          <ac:chgData name="Gin Geoffrey" userId="f84a39b1b61fe1d3" providerId="LiveId" clId="{B86BCE51-B8B9-407F-B3D3-D0C1F9789A24}" dt="2021-06-10T02:12:17.750" v="684" actId="165"/>
          <ac:grpSpMkLst>
            <pc:docMk/>
            <pc:sldMk cId="2354109224" sldId="423"/>
            <ac:grpSpMk id="35" creationId="{00000000-0000-0000-0000-000000000000}"/>
          </ac:grpSpMkLst>
        </pc:grpChg>
        <pc:picChg chg="mod topLvl">
          <ac:chgData name="Gin Geoffrey" userId="f84a39b1b61fe1d3" providerId="LiveId" clId="{B86BCE51-B8B9-407F-B3D3-D0C1F9789A24}" dt="2021-06-10T02:25:16.755" v="854" actId="1076"/>
          <ac:picMkLst>
            <pc:docMk/>
            <pc:sldMk cId="2354109224" sldId="423"/>
            <ac:picMk id="12" creationId="{00000000-0000-0000-0000-000000000000}"/>
          </ac:picMkLst>
        </pc:picChg>
        <pc:picChg chg="mod topLvl">
          <ac:chgData name="Gin Geoffrey" userId="f84a39b1b61fe1d3" providerId="LiveId" clId="{B86BCE51-B8B9-407F-B3D3-D0C1F9789A24}" dt="2021-06-10T02:12:17.750" v="684" actId="165"/>
          <ac:picMkLst>
            <pc:docMk/>
            <pc:sldMk cId="2354109224" sldId="423"/>
            <ac:picMk id="13" creationId="{00000000-0000-0000-0000-000000000000}"/>
          </ac:picMkLst>
        </pc:picChg>
        <pc:picChg chg="mod topLvl">
          <ac:chgData name="Gin Geoffrey" userId="f84a39b1b61fe1d3" providerId="LiveId" clId="{B86BCE51-B8B9-407F-B3D3-D0C1F9789A24}" dt="2021-06-10T02:12:17.750" v="684" actId="165"/>
          <ac:picMkLst>
            <pc:docMk/>
            <pc:sldMk cId="2354109224" sldId="423"/>
            <ac:picMk id="14" creationId="{00000000-0000-0000-0000-000000000000}"/>
          </ac:picMkLst>
        </pc:picChg>
        <pc:picChg chg="add mod ord">
          <ac:chgData name="Gin Geoffrey" userId="f84a39b1b61fe1d3" providerId="LiveId" clId="{B86BCE51-B8B9-407F-B3D3-D0C1F9789A24}" dt="2021-06-09T08:10:08.543" v="639" actId="167"/>
          <ac:picMkLst>
            <pc:docMk/>
            <pc:sldMk cId="2354109224" sldId="423"/>
            <ac:picMk id="36" creationId="{B91132D3-3C91-4333-B7DD-9362086718BF}"/>
          </ac:picMkLst>
        </pc:picChg>
      </pc:sldChg>
      <pc:sldChg chg="addSp delSp modSp add mod ord">
        <pc:chgData name="Gin Geoffrey" userId="f84a39b1b61fe1d3" providerId="LiveId" clId="{B86BCE51-B8B9-407F-B3D3-D0C1F9789A24}" dt="2021-06-11T06:31:22.124" v="6102" actId="20577"/>
        <pc:sldMkLst>
          <pc:docMk/>
          <pc:sldMk cId="3241505894" sldId="424"/>
        </pc:sldMkLst>
        <pc:spChg chg="mod">
          <ac:chgData name="Gin Geoffrey" userId="f84a39b1b61fe1d3" providerId="LiveId" clId="{B86BCE51-B8B9-407F-B3D3-D0C1F9789A24}" dt="2021-06-10T02:54:29.194" v="1419" actId="1076"/>
          <ac:spMkLst>
            <pc:docMk/>
            <pc:sldMk cId="3241505894" sldId="424"/>
            <ac:spMk id="3" creationId="{00000000-0000-0000-0000-000000000000}"/>
          </ac:spMkLst>
        </pc:spChg>
        <pc:spChg chg="add mod">
          <ac:chgData name="Gin Geoffrey" userId="f84a39b1b61fe1d3" providerId="LiveId" clId="{B86BCE51-B8B9-407F-B3D3-D0C1F9789A24}" dt="2021-06-10T02:14:19.680" v="753" actId="1076"/>
          <ac:spMkLst>
            <pc:docMk/>
            <pc:sldMk cId="3241505894" sldId="424"/>
            <ac:spMk id="6" creationId="{580B24F0-CF99-4D7E-B52F-F9FB202DB989}"/>
          </ac:spMkLst>
        </pc:spChg>
        <pc:spChg chg="add del mod">
          <ac:chgData name="Gin Geoffrey" userId="f84a39b1b61fe1d3" providerId="LiveId" clId="{B86BCE51-B8B9-407F-B3D3-D0C1F9789A24}" dt="2021-06-10T02:14:58.869" v="759" actId="478"/>
          <ac:spMkLst>
            <pc:docMk/>
            <pc:sldMk cId="3241505894" sldId="424"/>
            <ac:spMk id="7" creationId="{53F05C11-BDAF-41FA-8699-EF188FD925CF}"/>
          </ac:spMkLst>
        </pc:spChg>
        <pc:spChg chg="add del">
          <ac:chgData name="Gin Geoffrey" userId="f84a39b1b61fe1d3" providerId="LiveId" clId="{B86BCE51-B8B9-407F-B3D3-D0C1F9789A24}" dt="2021-06-10T02:15:18.800" v="761" actId="478"/>
          <ac:spMkLst>
            <pc:docMk/>
            <pc:sldMk cId="3241505894" sldId="424"/>
            <ac:spMk id="8" creationId="{8EAB46CB-E646-467E-B50D-DEBBBEF345F2}"/>
          </ac:spMkLst>
        </pc:spChg>
        <pc:spChg chg="add mod">
          <ac:chgData name="Gin Geoffrey" userId="f84a39b1b61fe1d3" providerId="LiveId" clId="{B86BCE51-B8B9-407F-B3D3-D0C1F9789A24}" dt="2021-06-11T06:31:22.124" v="6102" actId="20577"/>
          <ac:spMkLst>
            <pc:docMk/>
            <pc:sldMk cId="3241505894" sldId="424"/>
            <ac:spMk id="28" creationId="{6491DD95-5170-4896-AE18-D03F869148C7}"/>
          </ac:spMkLst>
        </pc:spChg>
        <pc:spChg chg="mod">
          <ac:chgData name="Gin Geoffrey" userId="f84a39b1b61fe1d3" providerId="LiveId" clId="{B86BCE51-B8B9-407F-B3D3-D0C1F9789A24}" dt="2021-06-10T02:53:56.962" v="1413" actId="164"/>
          <ac:spMkLst>
            <pc:docMk/>
            <pc:sldMk cId="3241505894" sldId="424"/>
            <ac:spMk id="40" creationId="{FBE7FDD6-8435-48B6-ADEA-561B46171919}"/>
          </ac:spMkLst>
        </pc:spChg>
        <pc:spChg chg="mod">
          <ac:chgData name="Gin Geoffrey" userId="f84a39b1b61fe1d3" providerId="LiveId" clId="{B86BCE51-B8B9-407F-B3D3-D0C1F9789A24}" dt="2021-06-10T02:46:55.673" v="1257" actId="1076"/>
          <ac:spMkLst>
            <pc:docMk/>
            <pc:sldMk cId="3241505894" sldId="424"/>
            <ac:spMk id="43" creationId="{60A28554-B3E7-44E5-AF62-F747EA69438F}"/>
          </ac:spMkLst>
        </pc:spChg>
        <pc:spChg chg="mod">
          <ac:chgData name="Gin Geoffrey" userId="f84a39b1b61fe1d3" providerId="LiveId" clId="{B86BCE51-B8B9-407F-B3D3-D0C1F9789A24}" dt="2021-06-10T02:46:55.673" v="1257" actId="1076"/>
          <ac:spMkLst>
            <pc:docMk/>
            <pc:sldMk cId="3241505894" sldId="424"/>
            <ac:spMk id="45" creationId="{E8229376-2548-4DC4-97EE-FEE6E9C8A1D0}"/>
          </ac:spMkLst>
        </pc:spChg>
        <pc:spChg chg="mod">
          <ac:chgData name="Gin Geoffrey" userId="f84a39b1b61fe1d3" providerId="LiveId" clId="{B86BCE51-B8B9-407F-B3D3-D0C1F9789A24}" dt="2021-06-10T02:46:55.673" v="1257" actId="1076"/>
          <ac:spMkLst>
            <pc:docMk/>
            <pc:sldMk cId="3241505894" sldId="424"/>
            <ac:spMk id="46" creationId="{796E3909-D726-4F5B-B5A4-59959F06CE99}"/>
          </ac:spMkLst>
        </pc:spChg>
        <pc:spChg chg="mod">
          <ac:chgData name="Gin Geoffrey" userId="f84a39b1b61fe1d3" providerId="LiveId" clId="{B86BCE51-B8B9-407F-B3D3-D0C1F9789A24}" dt="2021-06-10T02:46:55.673" v="1257" actId="1076"/>
          <ac:spMkLst>
            <pc:docMk/>
            <pc:sldMk cId="3241505894" sldId="424"/>
            <ac:spMk id="47" creationId="{812E9EEE-9258-430E-86ED-9B3F73D72BEA}"/>
          </ac:spMkLst>
        </pc:spChg>
        <pc:spChg chg="mod">
          <ac:chgData name="Gin Geoffrey" userId="f84a39b1b61fe1d3" providerId="LiveId" clId="{B86BCE51-B8B9-407F-B3D3-D0C1F9789A24}" dt="2021-06-10T02:46:55.673" v="1257" actId="1076"/>
          <ac:spMkLst>
            <pc:docMk/>
            <pc:sldMk cId="3241505894" sldId="424"/>
            <ac:spMk id="48" creationId="{5F7BA206-71C2-403E-B41B-1DF21F00199D}"/>
          </ac:spMkLst>
        </pc:spChg>
        <pc:spChg chg="mod">
          <ac:chgData name="Gin Geoffrey" userId="f84a39b1b61fe1d3" providerId="LiveId" clId="{B86BCE51-B8B9-407F-B3D3-D0C1F9789A24}" dt="2021-06-10T02:46:55.673" v="1257" actId="1076"/>
          <ac:spMkLst>
            <pc:docMk/>
            <pc:sldMk cId="3241505894" sldId="424"/>
            <ac:spMk id="49" creationId="{5B6AAD56-8F26-48B1-A077-DBADBC688A38}"/>
          </ac:spMkLst>
        </pc:spChg>
        <pc:spChg chg="mod">
          <ac:chgData name="Gin Geoffrey" userId="f84a39b1b61fe1d3" providerId="LiveId" clId="{B86BCE51-B8B9-407F-B3D3-D0C1F9789A24}" dt="2021-06-10T02:46:55.673" v="1257" actId="1076"/>
          <ac:spMkLst>
            <pc:docMk/>
            <pc:sldMk cId="3241505894" sldId="424"/>
            <ac:spMk id="51" creationId="{2879580D-F432-46CA-84DA-7B4EA9C18DC1}"/>
          </ac:spMkLst>
        </pc:spChg>
        <pc:spChg chg="mod">
          <ac:chgData name="Gin Geoffrey" userId="f84a39b1b61fe1d3" providerId="LiveId" clId="{B86BCE51-B8B9-407F-B3D3-D0C1F9789A24}" dt="2021-06-10T02:53:56.962" v="1413" actId="164"/>
          <ac:spMkLst>
            <pc:docMk/>
            <pc:sldMk cId="3241505894" sldId="424"/>
            <ac:spMk id="53" creationId="{43687EAB-252D-4F04-8C44-CB7431A86355}"/>
          </ac:spMkLst>
        </pc:spChg>
        <pc:spChg chg="mod">
          <ac:chgData name="Gin Geoffrey" userId="f84a39b1b61fe1d3" providerId="LiveId" clId="{B86BCE51-B8B9-407F-B3D3-D0C1F9789A24}" dt="2021-06-10T02:53:56.962" v="1413" actId="164"/>
          <ac:spMkLst>
            <pc:docMk/>
            <pc:sldMk cId="3241505894" sldId="424"/>
            <ac:spMk id="54" creationId="{79600D21-D3F1-4910-B112-FF670FFB3CA5}"/>
          </ac:spMkLst>
        </pc:spChg>
        <pc:spChg chg="mod">
          <ac:chgData name="Gin Geoffrey" userId="f84a39b1b61fe1d3" providerId="LiveId" clId="{B86BCE51-B8B9-407F-B3D3-D0C1F9789A24}" dt="2021-06-10T02:53:56.962" v="1413" actId="164"/>
          <ac:spMkLst>
            <pc:docMk/>
            <pc:sldMk cId="3241505894" sldId="424"/>
            <ac:spMk id="55" creationId="{BCAF1F36-BAC4-45B2-AC64-F3E11D4F4B09}"/>
          </ac:spMkLst>
        </pc:spChg>
        <pc:spChg chg="mod">
          <ac:chgData name="Gin Geoffrey" userId="f84a39b1b61fe1d3" providerId="LiveId" clId="{B86BCE51-B8B9-407F-B3D3-D0C1F9789A24}" dt="2021-06-10T02:53:56.962" v="1413" actId="164"/>
          <ac:spMkLst>
            <pc:docMk/>
            <pc:sldMk cId="3241505894" sldId="424"/>
            <ac:spMk id="56" creationId="{FF82C66D-0B37-44CF-BCD4-D6D5380C8FFF}"/>
          </ac:spMkLst>
        </pc:spChg>
        <pc:spChg chg="mod">
          <ac:chgData name="Gin Geoffrey" userId="f84a39b1b61fe1d3" providerId="LiveId" clId="{B86BCE51-B8B9-407F-B3D3-D0C1F9789A24}" dt="2021-06-10T02:53:56.962" v="1413" actId="164"/>
          <ac:spMkLst>
            <pc:docMk/>
            <pc:sldMk cId="3241505894" sldId="424"/>
            <ac:spMk id="57" creationId="{B0CB89B2-0255-45B5-92B9-D5DB746FDCAB}"/>
          </ac:spMkLst>
        </pc:spChg>
        <pc:spChg chg="mod">
          <ac:chgData name="Gin Geoffrey" userId="f84a39b1b61fe1d3" providerId="LiveId" clId="{B86BCE51-B8B9-407F-B3D3-D0C1F9789A24}" dt="2021-06-10T02:53:56.962" v="1413" actId="164"/>
          <ac:spMkLst>
            <pc:docMk/>
            <pc:sldMk cId="3241505894" sldId="424"/>
            <ac:spMk id="58" creationId="{2AA0A608-6D60-4E2D-8F37-9852D77F791A}"/>
          </ac:spMkLst>
        </pc:spChg>
        <pc:spChg chg="mod">
          <ac:chgData name="Gin Geoffrey" userId="f84a39b1b61fe1d3" providerId="LiveId" clId="{B86BCE51-B8B9-407F-B3D3-D0C1F9789A24}" dt="2021-06-10T02:53:56.962" v="1413" actId="164"/>
          <ac:spMkLst>
            <pc:docMk/>
            <pc:sldMk cId="3241505894" sldId="424"/>
            <ac:spMk id="59" creationId="{0DB84248-35C6-46BC-8363-FC366C3C72E8}"/>
          </ac:spMkLst>
        </pc:spChg>
        <pc:spChg chg="add del">
          <ac:chgData name="Gin Geoffrey" userId="f84a39b1b61fe1d3" providerId="LiveId" clId="{B86BCE51-B8B9-407F-B3D3-D0C1F9789A24}" dt="2021-06-10T02:15:54.487" v="766" actId="478"/>
          <ac:spMkLst>
            <pc:docMk/>
            <pc:sldMk cId="3241505894" sldId="424"/>
            <ac:spMk id="60" creationId="{EF26E0D7-1E1C-40A0-B355-9D1617FCB05B}"/>
          </ac:spMkLst>
        </pc:spChg>
        <pc:spChg chg="add mod">
          <ac:chgData name="Gin Geoffrey" userId="f84a39b1b61fe1d3" providerId="LiveId" clId="{B86BCE51-B8B9-407F-B3D3-D0C1F9789A24}" dt="2021-06-10T02:53:56.962" v="1413" actId="164"/>
          <ac:spMkLst>
            <pc:docMk/>
            <pc:sldMk cId="3241505894" sldId="424"/>
            <ac:spMk id="61" creationId="{094E43FE-67F4-4B01-B21F-10EDA9D88BD2}"/>
          </ac:spMkLst>
        </pc:spChg>
        <pc:spChg chg="add del mod">
          <ac:chgData name="Gin Geoffrey" userId="f84a39b1b61fe1d3" providerId="LiveId" clId="{B86BCE51-B8B9-407F-B3D3-D0C1F9789A24}" dt="2021-06-10T02:17:57.273" v="784" actId="478"/>
          <ac:spMkLst>
            <pc:docMk/>
            <pc:sldMk cId="3241505894" sldId="424"/>
            <ac:spMk id="69" creationId="{98AB0948-CFA4-436C-B239-D7366F087FFC}"/>
          </ac:spMkLst>
        </pc:spChg>
        <pc:spChg chg="add del mod">
          <ac:chgData name="Gin Geoffrey" userId="f84a39b1b61fe1d3" providerId="LiveId" clId="{B86BCE51-B8B9-407F-B3D3-D0C1F9789A24}" dt="2021-06-10T02:18:51.182" v="796" actId="478"/>
          <ac:spMkLst>
            <pc:docMk/>
            <pc:sldMk cId="3241505894" sldId="424"/>
            <ac:spMk id="70" creationId="{1FB0BFFA-FEAF-464A-A0F3-1A605770BE2A}"/>
          </ac:spMkLst>
        </pc:spChg>
        <pc:spChg chg="add mod ord">
          <ac:chgData name="Gin Geoffrey" userId="f84a39b1b61fe1d3" providerId="LiveId" clId="{B86BCE51-B8B9-407F-B3D3-D0C1F9789A24}" dt="2021-06-10T02:53:56.962" v="1413" actId="164"/>
          <ac:spMkLst>
            <pc:docMk/>
            <pc:sldMk cId="3241505894" sldId="424"/>
            <ac:spMk id="71" creationId="{3CBFC274-A101-4138-8897-538673609971}"/>
          </ac:spMkLst>
        </pc:spChg>
        <pc:spChg chg="add del mod">
          <ac:chgData name="Gin Geoffrey" userId="f84a39b1b61fe1d3" providerId="LiveId" clId="{B86BCE51-B8B9-407F-B3D3-D0C1F9789A24}" dt="2021-06-10T02:28:51.909" v="886" actId="478"/>
          <ac:spMkLst>
            <pc:docMk/>
            <pc:sldMk cId="3241505894" sldId="424"/>
            <ac:spMk id="72" creationId="{83C1C889-2CD3-4C8D-8317-9B97CEE76B64}"/>
          </ac:spMkLst>
        </pc:spChg>
        <pc:spChg chg="add mod ord">
          <ac:chgData name="Gin Geoffrey" userId="f84a39b1b61fe1d3" providerId="LiveId" clId="{B86BCE51-B8B9-407F-B3D3-D0C1F9789A24}" dt="2021-06-10T02:54:43.123" v="1423" actId="164"/>
          <ac:spMkLst>
            <pc:docMk/>
            <pc:sldMk cId="3241505894" sldId="424"/>
            <ac:spMk id="77" creationId="{2B32B00E-572C-4975-8BFE-F40411C2B1F8}"/>
          </ac:spMkLst>
        </pc:spChg>
        <pc:spChg chg="add mod ord">
          <ac:chgData name="Gin Geoffrey" userId="f84a39b1b61fe1d3" providerId="LiveId" clId="{B86BCE51-B8B9-407F-B3D3-D0C1F9789A24}" dt="2021-06-10T02:54:43.123" v="1423" actId="164"/>
          <ac:spMkLst>
            <pc:docMk/>
            <pc:sldMk cId="3241505894" sldId="424"/>
            <ac:spMk id="78" creationId="{487260EC-A582-47A8-9079-71770BE336E1}"/>
          </ac:spMkLst>
        </pc:spChg>
        <pc:spChg chg="add mod">
          <ac:chgData name="Gin Geoffrey" userId="f84a39b1b61fe1d3" providerId="LiveId" clId="{B86BCE51-B8B9-407F-B3D3-D0C1F9789A24}" dt="2021-06-10T02:54:43.123" v="1423" actId="164"/>
          <ac:spMkLst>
            <pc:docMk/>
            <pc:sldMk cId="3241505894" sldId="424"/>
            <ac:spMk id="79" creationId="{A686A751-CC26-4F65-8D8A-71594B064879}"/>
          </ac:spMkLst>
        </pc:spChg>
        <pc:spChg chg="add mod">
          <ac:chgData name="Gin Geoffrey" userId="f84a39b1b61fe1d3" providerId="LiveId" clId="{B86BCE51-B8B9-407F-B3D3-D0C1F9789A24}" dt="2021-06-10T02:54:43.123" v="1423" actId="164"/>
          <ac:spMkLst>
            <pc:docMk/>
            <pc:sldMk cId="3241505894" sldId="424"/>
            <ac:spMk id="80" creationId="{DA05A2B9-8471-4B54-BD9C-7E30295D2EE6}"/>
          </ac:spMkLst>
        </pc:spChg>
        <pc:spChg chg="add del">
          <ac:chgData name="Gin Geoffrey" userId="f84a39b1b61fe1d3" providerId="LiveId" clId="{B86BCE51-B8B9-407F-B3D3-D0C1F9789A24}" dt="2021-06-10T02:45:27.266" v="1233" actId="478"/>
          <ac:spMkLst>
            <pc:docMk/>
            <pc:sldMk cId="3241505894" sldId="424"/>
            <ac:spMk id="81" creationId="{663C9BB2-3C3B-48F5-A43A-98358A02C7EA}"/>
          </ac:spMkLst>
        </pc:spChg>
        <pc:grpChg chg="del">
          <ac:chgData name="Gin Geoffrey" userId="f84a39b1b61fe1d3" providerId="LiveId" clId="{B86BCE51-B8B9-407F-B3D3-D0C1F9789A24}" dt="2021-06-10T02:12:03.335" v="683" actId="478"/>
          <ac:grpSpMkLst>
            <pc:docMk/>
            <pc:sldMk cId="3241505894" sldId="424"/>
            <ac:grpSpMk id="35" creationId="{00000000-0000-0000-0000-000000000000}"/>
          </ac:grpSpMkLst>
        </pc:grpChg>
        <pc:grpChg chg="add del mod">
          <ac:chgData name="Gin Geoffrey" userId="f84a39b1b61fe1d3" providerId="LiveId" clId="{B86BCE51-B8B9-407F-B3D3-D0C1F9789A24}" dt="2021-06-10T02:54:31.806" v="1421" actId="1076"/>
          <ac:grpSpMkLst>
            <pc:docMk/>
            <pc:sldMk cId="3241505894" sldId="424"/>
            <ac:grpSpMk id="38" creationId="{6768C10A-92E0-4934-A0AF-2C5F096AA909}"/>
          </ac:grpSpMkLst>
        </pc:grpChg>
        <pc:grpChg chg="add del mod">
          <ac:chgData name="Gin Geoffrey" userId="f84a39b1b61fe1d3" providerId="LiveId" clId="{B86BCE51-B8B9-407F-B3D3-D0C1F9789A24}" dt="2021-06-10T02:48:23.085" v="1264" actId="478"/>
          <ac:grpSpMkLst>
            <pc:docMk/>
            <pc:sldMk cId="3241505894" sldId="424"/>
            <ac:grpSpMk id="41" creationId="{960399BC-DA72-4802-9C8A-0964257A61FE}"/>
          </ac:grpSpMkLst>
        </pc:grpChg>
        <pc:grpChg chg="mod">
          <ac:chgData name="Gin Geoffrey" userId="f84a39b1b61fe1d3" providerId="LiveId" clId="{B86BCE51-B8B9-407F-B3D3-D0C1F9789A24}" dt="2021-06-10T02:46:55.673" v="1257" actId="1076"/>
          <ac:grpSpMkLst>
            <pc:docMk/>
            <pc:sldMk cId="3241505894" sldId="424"/>
            <ac:grpSpMk id="42" creationId="{5F14BCD6-4445-4C2E-B9B6-D9D0AD045249}"/>
          </ac:grpSpMkLst>
        </pc:grpChg>
        <pc:grpChg chg="mod">
          <ac:chgData name="Gin Geoffrey" userId="f84a39b1b61fe1d3" providerId="LiveId" clId="{B86BCE51-B8B9-407F-B3D3-D0C1F9789A24}" dt="2021-06-10T02:46:55.673" v="1257" actId="1076"/>
          <ac:grpSpMkLst>
            <pc:docMk/>
            <pc:sldMk cId="3241505894" sldId="424"/>
            <ac:grpSpMk id="44" creationId="{52958EB7-DC1C-4141-A63E-3B64FB61CB68}"/>
          </ac:grpSpMkLst>
        </pc:grpChg>
        <pc:grpChg chg="add del mod">
          <ac:chgData name="Gin Geoffrey" userId="f84a39b1b61fe1d3" providerId="LiveId" clId="{B86BCE51-B8B9-407F-B3D3-D0C1F9789A24}" dt="2021-06-10T02:53:56.962" v="1413" actId="164"/>
          <ac:grpSpMkLst>
            <pc:docMk/>
            <pc:sldMk cId="3241505894" sldId="424"/>
            <ac:grpSpMk id="52" creationId="{B54F18F1-90F6-4F6F-B0D5-15C6EADF8FAA}"/>
          </ac:grpSpMkLst>
        </pc:grpChg>
        <pc:grpChg chg="add mod">
          <ac:chgData name="Gin Geoffrey" userId="f84a39b1b61fe1d3" providerId="LiveId" clId="{B86BCE51-B8B9-407F-B3D3-D0C1F9789A24}" dt="2021-06-10T02:53:56.962" v="1413" actId="164"/>
          <ac:grpSpMkLst>
            <pc:docMk/>
            <pc:sldMk cId="3241505894" sldId="424"/>
            <ac:grpSpMk id="84" creationId="{E71B80E6-0DD7-4418-8335-CA837D9787D1}"/>
          </ac:grpSpMkLst>
        </pc:grpChg>
        <pc:grpChg chg="add mod">
          <ac:chgData name="Gin Geoffrey" userId="f84a39b1b61fe1d3" providerId="LiveId" clId="{B86BCE51-B8B9-407F-B3D3-D0C1F9789A24}" dt="2021-06-10T02:54:43.123" v="1423" actId="164"/>
          <ac:grpSpMkLst>
            <pc:docMk/>
            <pc:sldMk cId="3241505894" sldId="424"/>
            <ac:grpSpMk id="85" creationId="{580C8AFA-BCD0-42FA-913E-D14AFD2B1ABB}"/>
          </ac:grpSpMkLst>
        </pc:grpChg>
        <pc:graphicFrameChg chg="add mod modGraphic">
          <ac:chgData name="Gin Geoffrey" userId="f84a39b1b61fe1d3" providerId="LiveId" clId="{B86BCE51-B8B9-407F-B3D3-D0C1F9789A24}" dt="2021-06-10T06:53:27.109" v="2320" actId="20577"/>
          <ac:graphicFrameMkLst>
            <pc:docMk/>
            <pc:sldMk cId="3241505894" sldId="424"/>
            <ac:graphicFrameMk id="76" creationId="{3938D79E-646F-49BA-8214-A5C99874BB2E}"/>
          </ac:graphicFrameMkLst>
        </pc:graphicFrameChg>
        <pc:picChg chg="mod">
          <ac:chgData name="Gin Geoffrey" userId="f84a39b1b61fe1d3" providerId="LiveId" clId="{B86BCE51-B8B9-407F-B3D3-D0C1F9789A24}" dt="2021-06-10T02:54:02.419" v="1415" actId="1076"/>
          <ac:picMkLst>
            <pc:docMk/>
            <pc:sldMk cId="3241505894" sldId="424"/>
            <ac:picMk id="36" creationId="{B91132D3-3C91-4333-B7DD-9362086718BF}"/>
          </ac:picMkLst>
        </pc:picChg>
        <pc:picChg chg="add del mod">
          <ac:chgData name="Gin Geoffrey" userId="f84a39b1b61fe1d3" providerId="LiveId" clId="{B86BCE51-B8B9-407F-B3D3-D0C1F9789A24}" dt="2021-06-10T02:12:26.986" v="688" actId="478"/>
          <ac:picMkLst>
            <pc:docMk/>
            <pc:sldMk cId="3241505894" sldId="424"/>
            <ac:picMk id="37" creationId="{105B25CB-D6A1-4A1E-9942-3E8001FCCD94}"/>
          </ac:picMkLst>
        </pc:picChg>
        <pc:picChg chg="mod">
          <ac:chgData name="Gin Geoffrey" userId="f84a39b1b61fe1d3" providerId="LiveId" clId="{B86BCE51-B8B9-407F-B3D3-D0C1F9789A24}" dt="2021-06-10T02:53:56.962" v="1413" actId="164"/>
          <ac:picMkLst>
            <pc:docMk/>
            <pc:sldMk cId="3241505894" sldId="424"/>
            <ac:picMk id="39" creationId="{BCDBA1C5-6AF1-4A94-AC94-E2590587B30A}"/>
          </ac:picMkLst>
        </pc:picChg>
        <pc:picChg chg="mod">
          <ac:chgData name="Gin Geoffrey" userId="f84a39b1b61fe1d3" providerId="LiveId" clId="{B86BCE51-B8B9-407F-B3D3-D0C1F9789A24}" dt="2021-06-10T02:46:55.673" v="1257" actId="1076"/>
          <ac:picMkLst>
            <pc:docMk/>
            <pc:sldMk cId="3241505894" sldId="424"/>
            <ac:picMk id="50" creationId="{54B66743-56A3-4B3C-8CD9-EE3465E1E796}"/>
          </ac:picMkLst>
        </pc:picChg>
        <pc:picChg chg="add del mod ord">
          <ac:chgData name="Gin Geoffrey" userId="f84a39b1b61fe1d3" providerId="LiveId" clId="{B86BCE51-B8B9-407F-B3D3-D0C1F9789A24}" dt="2021-06-10T02:48:24.050" v="1265" actId="478"/>
          <ac:picMkLst>
            <pc:docMk/>
            <pc:sldMk cId="3241505894" sldId="424"/>
            <ac:picMk id="83" creationId="{31F62E86-0469-41C6-868D-8C4E9847AB7F}"/>
          </ac:picMkLst>
        </pc:picChg>
        <pc:picChg chg="add del mod">
          <ac:chgData name="Gin Geoffrey" userId="f84a39b1b61fe1d3" providerId="LiveId" clId="{B86BCE51-B8B9-407F-B3D3-D0C1F9789A24}" dt="2021-06-10T02:49:05.747" v="1271" actId="478"/>
          <ac:picMkLst>
            <pc:docMk/>
            <pc:sldMk cId="3241505894" sldId="424"/>
            <ac:picMk id="86" creationId="{AFE658AA-295D-4CC0-996A-00D46443085E}"/>
          </ac:picMkLst>
        </pc:picChg>
        <pc:picChg chg="add mod">
          <ac:chgData name="Gin Geoffrey" userId="f84a39b1b61fe1d3" providerId="LiveId" clId="{B86BCE51-B8B9-407F-B3D3-D0C1F9789A24}" dt="2021-06-10T02:54:43.123" v="1423" actId="164"/>
          <ac:picMkLst>
            <pc:docMk/>
            <pc:sldMk cId="3241505894" sldId="424"/>
            <ac:picMk id="3074" creationId="{DE4838E4-422D-4667-A875-411CAF1A50ED}"/>
          </ac:picMkLst>
        </pc:picChg>
        <pc:picChg chg="add mod">
          <ac:chgData name="Gin Geoffrey" userId="f84a39b1b61fe1d3" providerId="LiveId" clId="{B86BCE51-B8B9-407F-B3D3-D0C1F9789A24}" dt="2021-06-10T02:54:43.123" v="1423" actId="164"/>
          <ac:picMkLst>
            <pc:docMk/>
            <pc:sldMk cId="3241505894" sldId="424"/>
            <ac:picMk id="3076" creationId="{EA54729F-183A-4421-B6FC-DCD053C0D330}"/>
          </ac:picMkLst>
        </pc:picChg>
        <pc:cxnChg chg="add del mod">
          <ac:chgData name="Gin Geoffrey" userId="f84a39b1b61fe1d3" providerId="LiveId" clId="{B86BCE51-B8B9-407F-B3D3-D0C1F9789A24}" dt="2021-06-10T02:15:35.179" v="764" actId="478"/>
          <ac:cxnSpMkLst>
            <pc:docMk/>
            <pc:sldMk cId="3241505894" sldId="424"/>
            <ac:cxnSpMk id="10" creationId="{8E129A54-7B32-4FBF-90DA-AC92686D1AE6}"/>
          </ac:cxnSpMkLst>
        </pc:cxnChg>
        <pc:cxnChg chg="add del mod">
          <ac:chgData name="Gin Geoffrey" userId="f84a39b1b61fe1d3" providerId="LiveId" clId="{B86BCE51-B8B9-407F-B3D3-D0C1F9789A24}" dt="2021-06-10T02:16:49.815" v="776" actId="478"/>
          <ac:cxnSpMkLst>
            <pc:docMk/>
            <pc:sldMk cId="3241505894" sldId="424"/>
            <ac:cxnSpMk id="63" creationId="{E6A62C61-D0AB-4C2E-AFF2-C53B1AB56DD9}"/>
          </ac:cxnSpMkLst>
        </pc:cxnChg>
        <pc:cxnChg chg="add del mod">
          <ac:chgData name="Gin Geoffrey" userId="f84a39b1b61fe1d3" providerId="LiveId" clId="{B86BCE51-B8B9-407F-B3D3-D0C1F9789A24}" dt="2021-06-10T02:28:10.211" v="876" actId="478"/>
          <ac:cxnSpMkLst>
            <pc:docMk/>
            <pc:sldMk cId="3241505894" sldId="424"/>
            <ac:cxnSpMk id="74" creationId="{63C94155-74C4-4DEB-8386-0A2E8C539C24}"/>
          </ac:cxnSpMkLst>
        </pc:cxnChg>
      </pc:sldChg>
      <pc:sldChg chg="addSp delSp modSp add mod">
        <pc:chgData name="Gin Geoffrey" userId="f84a39b1b61fe1d3" providerId="LiveId" clId="{B86BCE51-B8B9-407F-B3D3-D0C1F9789A24}" dt="2021-06-11T02:27:48.740" v="4137" actId="207"/>
        <pc:sldMkLst>
          <pc:docMk/>
          <pc:sldMk cId="1906545232" sldId="425"/>
        </pc:sldMkLst>
        <pc:spChg chg="add del mod">
          <ac:chgData name="Gin Geoffrey" userId="f84a39b1b61fe1d3" providerId="LiveId" clId="{B86BCE51-B8B9-407F-B3D3-D0C1F9789A24}" dt="2021-06-10T03:23:46.628" v="1814"/>
          <ac:spMkLst>
            <pc:docMk/>
            <pc:sldMk cId="1906545232" sldId="425"/>
            <ac:spMk id="5" creationId="{36F729D3-C460-4E21-BB2D-05E27D5C3E7E}"/>
          </ac:spMkLst>
        </pc:spChg>
        <pc:spChg chg="mod">
          <ac:chgData name="Gin Geoffrey" userId="f84a39b1b61fe1d3" providerId="LiveId" clId="{B86BCE51-B8B9-407F-B3D3-D0C1F9789A24}" dt="2021-06-10T03:34:51.993" v="1841" actId="20577"/>
          <ac:spMkLst>
            <pc:docMk/>
            <pc:sldMk cId="1906545232" sldId="425"/>
            <ac:spMk id="13" creationId="{E29A0005-E35D-49BD-B132-CA4BC79BA80F}"/>
          </ac:spMkLst>
        </pc:spChg>
        <pc:spChg chg="add mod">
          <ac:chgData name="Gin Geoffrey" userId="f84a39b1b61fe1d3" providerId="LiveId" clId="{B86BCE51-B8B9-407F-B3D3-D0C1F9789A24}" dt="2021-06-11T02:27:26.044" v="4136" actId="207"/>
          <ac:spMkLst>
            <pc:docMk/>
            <pc:sldMk cId="1906545232" sldId="425"/>
            <ac:spMk id="24" creationId="{BDB1EE5D-7DC3-4271-8E29-E93645ED5B26}"/>
          </ac:spMkLst>
        </pc:spChg>
        <pc:spChg chg="add mod">
          <ac:chgData name="Gin Geoffrey" userId="f84a39b1b61fe1d3" providerId="LiveId" clId="{B86BCE51-B8B9-407F-B3D3-D0C1F9789A24}" dt="2021-06-11T02:27:48.740" v="4137" actId="207"/>
          <ac:spMkLst>
            <pc:docMk/>
            <pc:sldMk cId="1906545232" sldId="425"/>
            <ac:spMk id="25" creationId="{8C152513-B668-4CEF-A9F7-B59C5C88DF6A}"/>
          </ac:spMkLst>
        </pc:spChg>
        <pc:grpChg chg="add del mod">
          <ac:chgData name="Gin Geoffrey" userId="f84a39b1b61fe1d3" providerId="LiveId" clId="{B86BCE51-B8B9-407F-B3D3-D0C1F9789A24}" dt="2021-06-10T14:44:47.324" v="3684" actId="478"/>
          <ac:grpSpMkLst>
            <pc:docMk/>
            <pc:sldMk cId="1906545232" sldId="425"/>
            <ac:grpSpMk id="17" creationId="{1FA155C4-03FB-4050-B7BF-4CE533966886}"/>
          </ac:grpSpMkLst>
        </pc:grpChg>
        <pc:grpChg chg="add mod">
          <ac:chgData name="Gin Geoffrey" userId="f84a39b1b61fe1d3" providerId="LiveId" clId="{B86BCE51-B8B9-407F-B3D3-D0C1F9789A24}" dt="2021-06-10T06:12:05.728" v="1968" actId="1076"/>
          <ac:grpSpMkLst>
            <pc:docMk/>
            <pc:sldMk cId="1906545232" sldId="425"/>
            <ac:grpSpMk id="22" creationId="{750A4A34-1107-441F-8AAB-BF0503937D5B}"/>
          </ac:grpSpMkLst>
        </pc:grpChg>
        <pc:grpChg chg="add mod">
          <ac:chgData name="Gin Geoffrey" userId="f84a39b1b61fe1d3" providerId="LiveId" clId="{B86BCE51-B8B9-407F-B3D3-D0C1F9789A24}" dt="2021-06-10T14:45:12.619" v="3700" actId="164"/>
          <ac:grpSpMkLst>
            <pc:docMk/>
            <pc:sldMk cId="1906545232" sldId="425"/>
            <ac:grpSpMk id="29" creationId="{D3379D41-16D3-41E9-A331-E78E4408EC35}"/>
          </ac:grpSpMkLst>
        </pc:grpChg>
        <pc:grpChg chg="add mod">
          <ac:chgData name="Gin Geoffrey" userId="f84a39b1b61fe1d3" providerId="LiveId" clId="{B86BCE51-B8B9-407F-B3D3-D0C1F9789A24}" dt="2021-06-10T14:45:32.739" v="3701" actId="164"/>
          <ac:grpSpMkLst>
            <pc:docMk/>
            <pc:sldMk cId="1906545232" sldId="425"/>
            <ac:grpSpMk id="30" creationId="{4BB3567C-E645-4CD4-A69B-165C850DD75B}"/>
          </ac:grpSpMkLst>
        </pc:grpChg>
        <pc:picChg chg="add mod topLvl">
          <ac:chgData name="Gin Geoffrey" userId="f84a39b1b61fe1d3" providerId="LiveId" clId="{B86BCE51-B8B9-407F-B3D3-D0C1F9789A24}" dt="2021-06-10T14:45:32.739" v="3701" actId="164"/>
          <ac:picMkLst>
            <pc:docMk/>
            <pc:sldMk cId="1906545232" sldId="425"/>
            <ac:picMk id="3" creationId="{C47E0094-DC48-46D9-BE67-1D8414A4F826}"/>
          </ac:picMkLst>
        </pc:picChg>
        <pc:picChg chg="add del mod">
          <ac:chgData name="Gin Geoffrey" userId="f84a39b1b61fe1d3" providerId="LiveId" clId="{B86BCE51-B8B9-407F-B3D3-D0C1F9789A24}" dt="2021-06-10T03:35:52.521" v="1894"/>
          <ac:picMkLst>
            <pc:docMk/>
            <pc:sldMk cId="1906545232" sldId="425"/>
            <ac:picMk id="6" creationId="{5624948A-4CE9-4542-AF30-729F8D80FD33}"/>
          </ac:picMkLst>
        </pc:picChg>
        <pc:picChg chg="add del mod">
          <ac:chgData name="Gin Geoffrey" userId="f84a39b1b61fe1d3" providerId="LiveId" clId="{B86BCE51-B8B9-407F-B3D3-D0C1F9789A24}" dt="2021-06-10T03:35:52.521" v="1894"/>
          <ac:picMkLst>
            <pc:docMk/>
            <pc:sldMk cId="1906545232" sldId="425"/>
            <ac:picMk id="7" creationId="{BB947A75-19AF-4D99-89CC-AEC61D7A7FEC}"/>
          </ac:picMkLst>
        </pc:picChg>
        <pc:picChg chg="add del mod">
          <ac:chgData name="Gin Geoffrey" userId="f84a39b1b61fe1d3" providerId="LiveId" clId="{B86BCE51-B8B9-407F-B3D3-D0C1F9789A24}" dt="2021-06-10T03:35:52.521" v="1894"/>
          <ac:picMkLst>
            <pc:docMk/>
            <pc:sldMk cId="1906545232" sldId="425"/>
            <ac:picMk id="8" creationId="{53DED201-EFCB-4DA4-9660-67C31BFB6F1D}"/>
          </ac:picMkLst>
        </pc:picChg>
        <pc:picChg chg="add del mod">
          <ac:chgData name="Gin Geoffrey" userId="f84a39b1b61fe1d3" providerId="LiveId" clId="{B86BCE51-B8B9-407F-B3D3-D0C1F9789A24}" dt="2021-06-10T03:35:52.521" v="1894"/>
          <ac:picMkLst>
            <pc:docMk/>
            <pc:sldMk cId="1906545232" sldId="425"/>
            <ac:picMk id="9" creationId="{0DF69E0D-9ECB-4DD1-9887-309CEDD45E8C}"/>
          </ac:picMkLst>
        </pc:picChg>
        <pc:picChg chg="add del mod">
          <ac:chgData name="Gin Geoffrey" userId="f84a39b1b61fe1d3" providerId="LiveId" clId="{B86BCE51-B8B9-407F-B3D3-D0C1F9789A24}" dt="2021-06-10T03:35:52.521" v="1894"/>
          <ac:picMkLst>
            <pc:docMk/>
            <pc:sldMk cId="1906545232" sldId="425"/>
            <ac:picMk id="10" creationId="{F1CEF8DC-85F8-456F-B666-1C96BD7C402D}"/>
          </ac:picMkLst>
        </pc:picChg>
        <pc:picChg chg="add del mod">
          <ac:chgData name="Gin Geoffrey" userId="f84a39b1b61fe1d3" providerId="LiveId" clId="{B86BCE51-B8B9-407F-B3D3-D0C1F9789A24}" dt="2021-06-10T03:37:53.875" v="1896"/>
          <ac:picMkLst>
            <pc:docMk/>
            <pc:sldMk cId="1906545232" sldId="425"/>
            <ac:picMk id="11" creationId="{6888D60D-6570-4F07-B537-B8964769CDAF}"/>
          </ac:picMkLst>
        </pc:picChg>
        <pc:picChg chg="add del mod">
          <ac:chgData name="Gin Geoffrey" userId="f84a39b1b61fe1d3" providerId="LiveId" clId="{B86BCE51-B8B9-407F-B3D3-D0C1F9789A24}" dt="2021-06-10T03:39:41.102" v="1903" actId="478"/>
          <ac:picMkLst>
            <pc:docMk/>
            <pc:sldMk cId="1906545232" sldId="425"/>
            <ac:picMk id="14" creationId="{E85E9540-295C-4C07-9A51-326BD3D7473D}"/>
          </ac:picMkLst>
        </pc:picChg>
        <pc:picChg chg="add del mod topLvl">
          <ac:chgData name="Gin Geoffrey" userId="f84a39b1b61fe1d3" providerId="LiveId" clId="{B86BCE51-B8B9-407F-B3D3-D0C1F9789A24}" dt="2021-06-10T14:44:47.324" v="3684" actId="478"/>
          <ac:picMkLst>
            <pc:docMk/>
            <pc:sldMk cId="1906545232" sldId="425"/>
            <ac:picMk id="16" creationId="{C306C322-6715-42C0-998D-1842B93C422C}"/>
          </ac:picMkLst>
        </pc:picChg>
        <pc:picChg chg="add mod">
          <ac:chgData name="Gin Geoffrey" userId="f84a39b1b61fe1d3" providerId="LiveId" clId="{B86BCE51-B8B9-407F-B3D3-D0C1F9789A24}" dt="2021-06-10T06:12:05.728" v="1968" actId="1076"/>
          <ac:picMkLst>
            <pc:docMk/>
            <pc:sldMk cId="1906545232" sldId="425"/>
            <ac:picMk id="19" creationId="{9913A44F-B1DF-4B15-A699-D816BF2C3E68}"/>
          </ac:picMkLst>
        </pc:picChg>
        <pc:picChg chg="add del mod">
          <ac:chgData name="Gin Geoffrey" userId="f84a39b1b61fe1d3" providerId="LiveId" clId="{B86BCE51-B8B9-407F-B3D3-D0C1F9789A24}" dt="2021-06-10T06:43:32.461" v="2305" actId="478"/>
          <ac:picMkLst>
            <pc:docMk/>
            <pc:sldMk cId="1906545232" sldId="425"/>
            <ac:picMk id="21" creationId="{E8D44B61-334A-4F3A-BDE7-71F5E9235DF8}"/>
          </ac:picMkLst>
        </pc:picChg>
        <pc:picChg chg="add mod">
          <ac:chgData name="Gin Geoffrey" userId="f84a39b1b61fe1d3" providerId="LiveId" clId="{B86BCE51-B8B9-407F-B3D3-D0C1F9789A24}" dt="2021-06-10T06:43:49.224" v="2315" actId="1076"/>
          <ac:picMkLst>
            <pc:docMk/>
            <pc:sldMk cId="1906545232" sldId="425"/>
            <ac:picMk id="26" creationId="{8E649B06-FEC2-4D80-86AB-AF2052CF6005}"/>
          </ac:picMkLst>
        </pc:picChg>
        <pc:picChg chg="add mod">
          <ac:chgData name="Gin Geoffrey" userId="f84a39b1b61fe1d3" providerId="LiveId" clId="{B86BCE51-B8B9-407F-B3D3-D0C1F9789A24}" dt="2021-06-10T14:45:32.739" v="3701" actId="164"/>
          <ac:picMkLst>
            <pc:docMk/>
            <pc:sldMk cId="1906545232" sldId="425"/>
            <ac:picMk id="28" creationId="{D71E9F7D-54B8-4766-83AD-CF4F263E1B82}"/>
          </ac:picMkLst>
        </pc:picChg>
        <pc:picChg chg="add mod">
          <ac:chgData name="Gin Geoffrey" userId="f84a39b1b61fe1d3" providerId="LiveId" clId="{B86BCE51-B8B9-407F-B3D3-D0C1F9789A24}" dt="2021-06-10T06:12:05.728" v="1968" actId="1076"/>
          <ac:picMkLst>
            <pc:docMk/>
            <pc:sldMk cId="1906545232" sldId="425"/>
            <ac:picMk id="12290" creationId="{EE8094FB-5A3F-4F27-93DA-ECBF218D2787}"/>
          </ac:picMkLst>
        </pc:picChg>
      </pc:sldChg>
      <pc:sldChg chg="addSp delSp modSp add mod">
        <pc:chgData name="Gin Geoffrey" userId="f84a39b1b61fe1d3" providerId="LiveId" clId="{B86BCE51-B8B9-407F-B3D3-D0C1F9789A24}" dt="2021-06-10T07:52:26.941" v="2776" actId="1076"/>
        <pc:sldMkLst>
          <pc:docMk/>
          <pc:sldMk cId="865328840" sldId="426"/>
        </pc:sldMkLst>
        <pc:spChg chg="add del">
          <ac:chgData name="Gin Geoffrey" userId="f84a39b1b61fe1d3" providerId="LiveId" clId="{B86BCE51-B8B9-407F-B3D3-D0C1F9789A24}" dt="2021-06-10T03:50:18.525" v="1913" actId="22"/>
          <ac:spMkLst>
            <pc:docMk/>
            <pc:sldMk cId="865328840" sldId="426"/>
            <ac:spMk id="6" creationId="{0D5A9E93-B75C-4E08-A634-3C1701F59517}"/>
          </ac:spMkLst>
        </pc:spChg>
        <pc:spChg chg="add del mod">
          <ac:chgData name="Gin Geoffrey" userId="f84a39b1b61fe1d3" providerId="LiveId" clId="{B86BCE51-B8B9-407F-B3D3-D0C1F9789A24}" dt="2021-06-10T07:49:21.500" v="2711" actId="478"/>
          <ac:spMkLst>
            <pc:docMk/>
            <pc:sldMk cId="865328840" sldId="426"/>
            <ac:spMk id="8" creationId="{EF8270E3-9CB5-437B-9DF7-35FC0C1C1FE1}"/>
          </ac:spMkLst>
        </pc:spChg>
        <pc:spChg chg="mod">
          <ac:chgData name="Gin Geoffrey" userId="f84a39b1b61fe1d3" providerId="LiveId" clId="{B86BCE51-B8B9-407F-B3D3-D0C1F9789A24}" dt="2021-06-10T07:26:16.843" v="2388" actId="313"/>
          <ac:spMkLst>
            <pc:docMk/>
            <pc:sldMk cId="865328840" sldId="426"/>
            <ac:spMk id="13" creationId="{E29A0005-E35D-49BD-B132-CA4BC79BA80F}"/>
          </ac:spMkLst>
        </pc:spChg>
        <pc:spChg chg="mod">
          <ac:chgData name="Gin Geoffrey" userId="f84a39b1b61fe1d3" providerId="LiveId" clId="{B86BCE51-B8B9-407F-B3D3-D0C1F9789A24}" dt="2021-06-10T07:32:19.031" v="2457" actId="18245"/>
          <ac:spMkLst>
            <pc:docMk/>
            <pc:sldMk cId="865328840" sldId="426"/>
            <ac:spMk id="15" creationId="{D82EE5C6-FE39-4361-8CF6-60FB671831EA}"/>
          </ac:spMkLst>
        </pc:spChg>
        <pc:spChg chg="mod">
          <ac:chgData name="Gin Geoffrey" userId="f84a39b1b61fe1d3" providerId="LiveId" clId="{B86BCE51-B8B9-407F-B3D3-D0C1F9789A24}" dt="2021-06-10T07:32:19.031" v="2457" actId="18245"/>
          <ac:spMkLst>
            <pc:docMk/>
            <pc:sldMk cId="865328840" sldId="426"/>
            <ac:spMk id="16" creationId="{D61288B2-EB1D-46EF-B9C5-2E8BD14E076C}"/>
          </ac:spMkLst>
        </pc:spChg>
        <pc:spChg chg="mod">
          <ac:chgData name="Gin Geoffrey" userId="f84a39b1b61fe1d3" providerId="LiveId" clId="{B86BCE51-B8B9-407F-B3D3-D0C1F9789A24}" dt="2021-06-10T07:32:19.031" v="2457" actId="18245"/>
          <ac:spMkLst>
            <pc:docMk/>
            <pc:sldMk cId="865328840" sldId="426"/>
            <ac:spMk id="17" creationId="{4DDA83C8-1AB1-4622-A2CA-50F873D5AC70}"/>
          </ac:spMkLst>
        </pc:spChg>
        <pc:spChg chg="mod">
          <ac:chgData name="Gin Geoffrey" userId="f84a39b1b61fe1d3" providerId="LiveId" clId="{B86BCE51-B8B9-407F-B3D3-D0C1F9789A24}" dt="2021-06-10T07:32:19.031" v="2457" actId="18245"/>
          <ac:spMkLst>
            <pc:docMk/>
            <pc:sldMk cId="865328840" sldId="426"/>
            <ac:spMk id="18" creationId="{A107BB6B-E89D-4E9B-98DB-C526464F3265}"/>
          </ac:spMkLst>
        </pc:spChg>
        <pc:spChg chg="mod">
          <ac:chgData name="Gin Geoffrey" userId="f84a39b1b61fe1d3" providerId="LiveId" clId="{B86BCE51-B8B9-407F-B3D3-D0C1F9789A24}" dt="2021-06-10T07:32:19.031" v="2457" actId="18245"/>
          <ac:spMkLst>
            <pc:docMk/>
            <pc:sldMk cId="865328840" sldId="426"/>
            <ac:spMk id="19" creationId="{93B42336-BC2C-4769-97FB-7FE64339FF25}"/>
          </ac:spMkLst>
        </pc:spChg>
        <pc:spChg chg="mod">
          <ac:chgData name="Gin Geoffrey" userId="f84a39b1b61fe1d3" providerId="LiveId" clId="{B86BCE51-B8B9-407F-B3D3-D0C1F9789A24}" dt="2021-06-10T07:32:19.031" v="2457" actId="18245"/>
          <ac:spMkLst>
            <pc:docMk/>
            <pc:sldMk cId="865328840" sldId="426"/>
            <ac:spMk id="20" creationId="{61F21232-BB98-4243-9656-9FCB1626ED05}"/>
          </ac:spMkLst>
        </pc:spChg>
        <pc:spChg chg="mod">
          <ac:chgData name="Gin Geoffrey" userId="f84a39b1b61fe1d3" providerId="LiveId" clId="{B86BCE51-B8B9-407F-B3D3-D0C1F9789A24}" dt="2021-06-10T07:32:19.031" v="2457" actId="18245"/>
          <ac:spMkLst>
            <pc:docMk/>
            <pc:sldMk cId="865328840" sldId="426"/>
            <ac:spMk id="21" creationId="{D12387D9-65AB-43EC-B85A-D768323FED30}"/>
          </ac:spMkLst>
        </pc:spChg>
        <pc:spChg chg="mod">
          <ac:chgData name="Gin Geoffrey" userId="f84a39b1b61fe1d3" providerId="LiveId" clId="{B86BCE51-B8B9-407F-B3D3-D0C1F9789A24}" dt="2021-06-10T07:32:19.031" v="2457" actId="18245"/>
          <ac:spMkLst>
            <pc:docMk/>
            <pc:sldMk cId="865328840" sldId="426"/>
            <ac:spMk id="22" creationId="{ECEDB66D-4F90-4DA6-9100-6134FF012EF3}"/>
          </ac:spMkLst>
        </pc:spChg>
        <pc:spChg chg="mod">
          <ac:chgData name="Gin Geoffrey" userId="f84a39b1b61fe1d3" providerId="LiveId" clId="{B86BCE51-B8B9-407F-B3D3-D0C1F9789A24}" dt="2021-06-10T07:32:19.031" v="2457" actId="18245"/>
          <ac:spMkLst>
            <pc:docMk/>
            <pc:sldMk cId="865328840" sldId="426"/>
            <ac:spMk id="23" creationId="{45951F93-4EA4-411A-8540-A28515811127}"/>
          </ac:spMkLst>
        </pc:spChg>
        <pc:spChg chg="mod">
          <ac:chgData name="Gin Geoffrey" userId="f84a39b1b61fe1d3" providerId="LiveId" clId="{B86BCE51-B8B9-407F-B3D3-D0C1F9789A24}" dt="2021-06-10T07:32:19.031" v="2457" actId="18245"/>
          <ac:spMkLst>
            <pc:docMk/>
            <pc:sldMk cId="865328840" sldId="426"/>
            <ac:spMk id="24" creationId="{87FC71B2-76AA-488A-8B04-99B55EB6BF75}"/>
          </ac:spMkLst>
        </pc:spChg>
        <pc:spChg chg="mod">
          <ac:chgData name="Gin Geoffrey" userId="f84a39b1b61fe1d3" providerId="LiveId" clId="{B86BCE51-B8B9-407F-B3D3-D0C1F9789A24}" dt="2021-06-10T07:32:19.031" v="2457" actId="18245"/>
          <ac:spMkLst>
            <pc:docMk/>
            <pc:sldMk cId="865328840" sldId="426"/>
            <ac:spMk id="25" creationId="{E675F40B-1123-4F96-AD09-6DF57AA6565B}"/>
          </ac:spMkLst>
        </pc:spChg>
        <pc:spChg chg="mod">
          <ac:chgData name="Gin Geoffrey" userId="f84a39b1b61fe1d3" providerId="LiveId" clId="{B86BCE51-B8B9-407F-B3D3-D0C1F9789A24}" dt="2021-06-10T07:32:19.031" v="2457" actId="18245"/>
          <ac:spMkLst>
            <pc:docMk/>
            <pc:sldMk cId="865328840" sldId="426"/>
            <ac:spMk id="26" creationId="{599E055F-A4CB-4E8F-88C6-56312A5D050C}"/>
          </ac:spMkLst>
        </pc:spChg>
        <pc:spChg chg="mod">
          <ac:chgData name="Gin Geoffrey" userId="f84a39b1b61fe1d3" providerId="LiveId" clId="{B86BCE51-B8B9-407F-B3D3-D0C1F9789A24}" dt="2021-06-10T07:32:19.031" v="2457" actId="18245"/>
          <ac:spMkLst>
            <pc:docMk/>
            <pc:sldMk cId="865328840" sldId="426"/>
            <ac:spMk id="27" creationId="{31401DDD-C617-450B-BD28-1CD9ACFAA30C}"/>
          </ac:spMkLst>
        </pc:spChg>
        <pc:spChg chg="mod">
          <ac:chgData name="Gin Geoffrey" userId="f84a39b1b61fe1d3" providerId="LiveId" clId="{B86BCE51-B8B9-407F-B3D3-D0C1F9789A24}" dt="2021-06-10T07:32:19.031" v="2457" actId="18245"/>
          <ac:spMkLst>
            <pc:docMk/>
            <pc:sldMk cId="865328840" sldId="426"/>
            <ac:spMk id="28" creationId="{7B272DDB-5496-4B99-BDB5-2665E53ABB57}"/>
          </ac:spMkLst>
        </pc:spChg>
        <pc:spChg chg="mod">
          <ac:chgData name="Gin Geoffrey" userId="f84a39b1b61fe1d3" providerId="LiveId" clId="{B86BCE51-B8B9-407F-B3D3-D0C1F9789A24}" dt="2021-06-10T07:32:19.031" v="2457" actId="18245"/>
          <ac:spMkLst>
            <pc:docMk/>
            <pc:sldMk cId="865328840" sldId="426"/>
            <ac:spMk id="29" creationId="{7F219614-3B77-41EB-8891-78D2213A73F1}"/>
          </ac:spMkLst>
        </pc:spChg>
        <pc:spChg chg="mod">
          <ac:chgData name="Gin Geoffrey" userId="f84a39b1b61fe1d3" providerId="LiveId" clId="{B86BCE51-B8B9-407F-B3D3-D0C1F9789A24}" dt="2021-06-10T07:32:19.031" v="2457" actId="18245"/>
          <ac:spMkLst>
            <pc:docMk/>
            <pc:sldMk cId="865328840" sldId="426"/>
            <ac:spMk id="30" creationId="{30C2A358-361C-44DC-B93A-63A189F10216}"/>
          </ac:spMkLst>
        </pc:spChg>
        <pc:spChg chg="mod">
          <ac:chgData name="Gin Geoffrey" userId="f84a39b1b61fe1d3" providerId="LiveId" clId="{B86BCE51-B8B9-407F-B3D3-D0C1F9789A24}" dt="2021-06-10T07:32:19.031" v="2457" actId="18245"/>
          <ac:spMkLst>
            <pc:docMk/>
            <pc:sldMk cId="865328840" sldId="426"/>
            <ac:spMk id="31" creationId="{433F3764-3FEB-42D3-8CD8-10763A463199}"/>
          </ac:spMkLst>
        </pc:spChg>
        <pc:spChg chg="mod">
          <ac:chgData name="Gin Geoffrey" userId="f84a39b1b61fe1d3" providerId="LiveId" clId="{B86BCE51-B8B9-407F-B3D3-D0C1F9789A24}" dt="2021-06-10T07:32:19.031" v="2457" actId="18245"/>
          <ac:spMkLst>
            <pc:docMk/>
            <pc:sldMk cId="865328840" sldId="426"/>
            <ac:spMk id="32" creationId="{13872F6B-41C2-4DE2-80F3-E9202351837C}"/>
          </ac:spMkLst>
        </pc:spChg>
        <pc:spChg chg="mod">
          <ac:chgData name="Gin Geoffrey" userId="f84a39b1b61fe1d3" providerId="LiveId" clId="{B86BCE51-B8B9-407F-B3D3-D0C1F9789A24}" dt="2021-06-10T07:32:19.031" v="2457" actId="18245"/>
          <ac:spMkLst>
            <pc:docMk/>
            <pc:sldMk cId="865328840" sldId="426"/>
            <ac:spMk id="33" creationId="{D914762C-2EE6-4BD0-BA43-150EED59A319}"/>
          </ac:spMkLst>
        </pc:spChg>
        <pc:spChg chg="mod">
          <ac:chgData name="Gin Geoffrey" userId="f84a39b1b61fe1d3" providerId="LiveId" clId="{B86BCE51-B8B9-407F-B3D3-D0C1F9789A24}" dt="2021-06-10T07:32:19.031" v="2457" actId="18245"/>
          <ac:spMkLst>
            <pc:docMk/>
            <pc:sldMk cId="865328840" sldId="426"/>
            <ac:spMk id="34" creationId="{F992BA53-FF02-4380-BDC9-32BE25A0FB94}"/>
          </ac:spMkLst>
        </pc:spChg>
        <pc:spChg chg="mod">
          <ac:chgData name="Gin Geoffrey" userId="f84a39b1b61fe1d3" providerId="LiveId" clId="{B86BCE51-B8B9-407F-B3D3-D0C1F9789A24}" dt="2021-06-10T07:32:19.031" v="2457" actId="18245"/>
          <ac:spMkLst>
            <pc:docMk/>
            <pc:sldMk cId="865328840" sldId="426"/>
            <ac:spMk id="35" creationId="{D0466457-A1F2-4CCF-948B-82A3AFE68295}"/>
          </ac:spMkLst>
        </pc:spChg>
        <pc:spChg chg="mod">
          <ac:chgData name="Gin Geoffrey" userId="f84a39b1b61fe1d3" providerId="LiveId" clId="{B86BCE51-B8B9-407F-B3D3-D0C1F9789A24}" dt="2021-06-10T07:32:19.031" v="2457" actId="18245"/>
          <ac:spMkLst>
            <pc:docMk/>
            <pc:sldMk cId="865328840" sldId="426"/>
            <ac:spMk id="36" creationId="{09A75060-FD93-4729-A27B-2AEE34BD7A10}"/>
          </ac:spMkLst>
        </pc:spChg>
        <pc:spChg chg="mod">
          <ac:chgData name="Gin Geoffrey" userId="f84a39b1b61fe1d3" providerId="LiveId" clId="{B86BCE51-B8B9-407F-B3D3-D0C1F9789A24}" dt="2021-06-10T07:32:19.031" v="2457" actId="18245"/>
          <ac:spMkLst>
            <pc:docMk/>
            <pc:sldMk cId="865328840" sldId="426"/>
            <ac:spMk id="37" creationId="{E55FB3B5-2B38-44C7-B926-36CDEDFC3019}"/>
          </ac:spMkLst>
        </pc:spChg>
        <pc:spChg chg="mod">
          <ac:chgData name="Gin Geoffrey" userId="f84a39b1b61fe1d3" providerId="LiveId" clId="{B86BCE51-B8B9-407F-B3D3-D0C1F9789A24}" dt="2021-06-10T07:32:19.031" v="2457" actId="18245"/>
          <ac:spMkLst>
            <pc:docMk/>
            <pc:sldMk cId="865328840" sldId="426"/>
            <ac:spMk id="38" creationId="{28A045E2-57B3-4FB6-A104-CC46980DC8E1}"/>
          </ac:spMkLst>
        </pc:spChg>
        <pc:spChg chg="mod">
          <ac:chgData name="Gin Geoffrey" userId="f84a39b1b61fe1d3" providerId="LiveId" clId="{B86BCE51-B8B9-407F-B3D3-D0C1F9789A24}" dt="2021-06-10T07:32:19.031" v="2457" actId="18245"/>
          <ac:spMkLst>
            <pc:docMk/>
            <pc:sldMk cId="865328840" sldId="426"/>
            <ac:spMk id="39" creationId="{F85C75A7-1E3B-4E7D-8DE3-D4917F6FD0C8}"/>
          </ac:spMkLst>
        </pc:spChg>
        <pc:spChg chg="mod">
          <ac:chgData name="Gin Geoffrey" userId="f84a39b1b61fe1d3" providerId="LiveId" clId="{B86BCE51-B8B9-407F-B3D3-D0C1F9789A24}" dt="2021-06-10T07:32:19.031" v="2457" actId="18245"/>
          <ac:spMkLst>
            <pc:docMk/>
            <pc:sldMk cId="865328840" sldId="426"/>
            <ac:spMk id="40" creationId="{E8BF79D9-730D-4F4A-9B8D-DE8B391E50B0}"/>
          </ac:spMkLst>
        </pc:spChg>
        <pc:spChg chg="mod">
          <ac:chgData name="Gin Geoffrey" userId="f84a39b1b61fe1d3" providerId="LiveId" clId="{B86BCE51-B8B9-407F-B3D3-D0C1F9789A24}" dt="2021-06-10T07:32:19.031" v="2457" actId="18245"/>
          <ac:spMkLst>
            <pc:docMk/>
            <pc:sldMk cId="865328840" sldId="426"/>
            <ac:spMk id="41" creationId="{31742F69-F306-43AC-9F04-E3A90170B6FA}"/>
          </ac:spMkLst>
        </pc:spChg>
        <pc:spChg chg="mod">
          <ac:chgData name="Gin Geoffrey" userId="f84a39b1b61fe1d3" providerId="LiveId" clId="{B86BCE51-B8B9-407F-B3D3-D0C1F9789A24}" dt="2021-06-10T07:32:19.031" v="2457" actId="18245"/>
          <ac:spMkLst>
            <pc:docMk/>
            <pc:sldMk cId="865328840" sldId="426"/>
            <ac:spMk id="42" creationId="{88579596-B8F2-4D50-A0BF-413E97D032E3}"/>
          </ac:spMkLst>
        </pc:spChg>
        <pc:spChg chg="mod">
          <ac:chgData name="Gin Geoffrey" userId="f84a39b1b61fe1d3" providerId="LiveId" clId="{B86BCE51-B8B9-407F-B3D3-D0C1F9789A24}" dt="2021-06-10T07:32:19.031" v="2457" actId="18245"/>
          <ac:spMkLst>
            <pc:docMk/>
            <pc:sldMk cId="865328840" sldId="426"/>
            <ac:spMk id="43" creationId="{B353FF0D-BF18-4636-97FB-71CCF31AA333}"/>
          </ac:spMkLst>
        </pc:spChg>
        <pc:spChg chg="mod">
          <ac:chgData name="Gin Geoffrey" userId="f84a39b1b61fe1d3" providerId="LiveId" clId="{B86BCE51-B8B9-407F-B3D3-D0C1F9789A24}" dt="2021-06-10T07:32:19.031" v="2457" actId="18245"/>
          <ac:spMkLst>
            <pc:docMk/>
            <pc:sldMk cId="865328840" sldId="426"/>
            <ac:spMk id="44" creationId="{5F489ACD-9896-4492-B3E0-0E262298AE65}"/>
          </ac:spMkLst>
        </pc:spChg>
        <pc:spChg chg="mod">
          <ac:chgData name="Gin Geoffrey" userId="f84a39b1b61fe1d3" providerId="LiveId" clId="{B86BCE51-B8B9-407F-B3D3-D0C1F9789A24}" dt="2021-06-10T07:32:19.031" v="2457" actId="18245"/>
          <ac:spMkLst>
            <pc:docMk/>
            <pc:sldMk cId="865328840" sldId="426"/>
            <ac:spMk id="45" creationId="{FFAD25B0-44A3-42B9-97E5-7657A6FD9123}"/>
          </ac:spMkLst>
        </pc:spChg>
        <pc:spChg chg="mod">
          <ac:chgData name="Gin Geoffrey" userId="f84a39b1b61fe1d3" providerId="LiveId" clId="{B86BCE51-B8B9-407F-B3D3-D0C1F9789A24}" dt="2021-06-10T07:32:19.031" v="2457" actId="18245"/>
          <ac:spMkLst>
            <pc:docMk/>
            <pc:sldMk cId="865328840" sldId="426"/>
            <ac:spMk id="46" creationId="{3C86198B-FDC7-4390-8235-C62C6D06B2F9}"/>
          </ac:spMkLst>
        </pc:spChg>
        <pc:spChg chg="mod">
          <ac:chgData name="Gin Geoffrey" userId="f84a39b1b61fe1d3" providerId="LiveId" clId="{B86BCE51-B8B9-407F-B3D3-D0C1F9789A24}" dt="2021-06-10T07:32:19.031" v="2457" actId="18245"/>
          <ac:spMkLst>
            <pc:docMk/>
            <pc:sldMk cId="865328840" sldId="426"/>
            <ac:spMk id="47" creationId="{AC97F976-8475-4894-AB7D-E46F63E1C973}"/>
          </ac:spMkLst>
        </pc:spChg>
        <pc:spChg chg="mod">
          <ac:chgData name="Gin Geoffrey" userId="f84a39b1b61fe1d3" providerId="LiveId" clId="{B86BCE51-B8B9-407F-B3D3-D0C1F9789A24}" dt="2021-06-10T07:32:19.031" v="2457" actId="18245"/>
          <ac:spMkLst>
            <pc:docMk/>
            <pc:sldMk cId="865328840" sldId="426"/>
            <ac:spMk id="48" creationId="{69992C60-D2AF-45C5-A226-EACEF4EFA304}"/>
          </ac:spMkLst>
        </pc:spChg>
        <pc:spChg chg="mod">
          <ac:chgData name="Gin Geoffrey" userId="f84a39b1b61fe1d3" providerId="LiveId" clId="{B86BCE51-B8B9-407F-B3D3-D0C1F9789A24}" dt="2021-06-10T07:32:19.031" v="2457" actId="18245"/>
          <ac:spMkLst>
            <pc:docMk/>
            <pc:sldMk cId="865328840" sldId="426"/>
            <ac:spMk id="49" creationId="{D374380B-BC1C-40A5-B2E2-0ABB1A11CE10}"/>
          </ac:spMkLst>
        </pc:spChg>
        <pc:spChg chg="mod">
          <ac:chgData name="Gin Geoffrey" userId="f84a39b1b61fe1d3" providerId="LiveId" clId="{B86BCE51-B8B9-407F-B3D3-D0C1F9789A24}" dt="2021-06-10T07:32:19.031" v="2457" actId="18245"/>
          <ac:spMkLst>
            <pc:docMk/>
            <pc:sldMk cId="865328840" sldId="426"/>
            <ac:spMk id="50" creationId="{4A545BEF-E8CF-4A14-AB09-51A9BE8FBF09}"/>
          </ac:spMkLst>
        </pc:spChg>
        <pc:spChg chg="mod">
          <ac:chgData name="Gin Geoffrey" userId="f84a39b1b61fe1d3" providerId="LiveId" clId="{B86BCE51-B8B9-407F-B3D3-D0C1F9789A24}" dt="2021-06-10T07:32:19.031" v="2457" actId="18245"/>
          <ac:spMkLst>
            <pc:docMk/>
            <pc:sldMk cId="865328840" sldId="426"/>
            <ac:spMk id="51" creationId="{44DE8715-4289-4BD2-9761-0C0D62736906}"/>
          </ac:spMkLst>
        </pc:spChg>
        <pc:spChg chg="mod">
          <ac:chgData name="Gin Geoffrey" userId="f84a39b1b61fe1d3" providerId="LiveId" clId="{B86BCE51-B8B9-407F-B3D3-D0C1F9789A24}" dt="2021-06-10T07:32:19.031" v="2457" actId="18245"/>
          <ac:spMkLst>
            <pc:docMk/>
            <pc:sldMk cId="865328840" sldId="426"/>
            <ac:spMk id="52" creationId="{799BC7E7-49DE-405A-A05A-051381784298}"/>
          </ac:spMkLst>
        </pc:spChg>
        <pc:spChg chg="mod">
          <ac:chgData name="Gin Geoffrey" userId="f84a39b1b61fe1d3" providerId="LiveId" clId="{B86BCE51-B8B9-407F-B3D3-D0C1F9789A24}" dt="2021-06-10T07:32:19.031" v="2457" actId="18245"/>
          <ac:spMkLst>
            <pc:docMk/>
            <pc:sldMk cId="865328840" sldId="426"/>
            <ac:spMk id="53" creationId="{1A194B69-2F31-44D2-A517-53589D3B6E8B}"/>
          </ac:spMkLst>
        </pc:spChg>
        <pc:spChg chg="mod">
          <ac:chgData name="Gin Geoffrey" userId="f84a39b1b61fe1d3" providerId="LiveId" clId="{B86BCE51-B8B9-407F-B3D3-D0C1F9789A24}" dt="2021-06-10T07:32:19.031" v="2457" actId="18245"/>
          <ac:spMkLst>
            <pc:docMk/>
            <pc:sldMk cId="865328840" sldId="426"/>
            <ac:spMk id="54" creationId="{4959DD28-ED67-4BB7-B478-7B20938F6266}"/>
          </ac:spMkLst>
        </pc:spChg>
        <pc:spChg chg="mod">
          <ac:chgData name="Gin Geoffrey" userId="f84a39b1b61fe1d3" providerId="LiveId" clId="{B86BCE51-B8B9-407F-B3D3-D0C1F9789A24}" dt="2021-06-10T07:32:19.031" v="2457" actId="18245"/>
          <ac:spMkLst>
            <pc:docMk/>
            <pc:sldMk cId="865328840" sldId="426"/>
            <ac:spMk id="55" creationId="{9EA1E262-F814-4E68-9041-CA35106E2A01}"/>
          </ac:spMkLst>
        </pc:spChg>
        <pc:spChg chg="mod">
          <ac:chgData name="Gin Geoffrey" userId="f84a39b1b61fe1d3" providerId="LiveId" clId="{B86BCE51-B8B9-407F-B3D3-D0C1F9789A24}" dt="2021-06-10T07:32:19.031" v="2457" actId="18245"/>
          <ac:spMkLst>
            <pc:docMk/>
            <pc:sldMk cId="865328840" sldId="426"/>
            <ac:spMk id="56" creationId="{9142C9BA-F0BB-479D-83C5-600A835AA4B4}"/>
          </ac:spMkLst>
        </pc:spChg>
        <pc:spChg chg="mod">
          <ac:chgData name="Gin Geoffrey" userId="f84a39b1b61fe1d3" providerId="LiveId" clId="{B86BCE51-B8B9-407F-B3D3-D0C1F9789A24}" dt="2021-06-10T07:32:19.031" v="2457" actId="18245"/>
          <ac:spMkLst>
            <pc:docMk/>
            <pc:sldMk cId="865328840" sldId="426"/>
            <ac:spMk id="57" creationId="{9A2531B0-37D6-4F3F-A377-9A8EB3B1536D}"/>
          </ac:spMkLst>
        </pc:spChg>
        <pc:spChg chg="mod">
          <ac:chgData name="Gin Geoffrey" userId="f84a39b1b61fe1d3" providerId="LiveId" clId="{B86BCE51-B8B9-407F-B3D3-D0C1F9789A24}" dt="2021-06-10T07:32:19.031" v="2457" actId="18245"/>
          <ac:spMkLst>
            <pc:docMk/>
            <pc:sldMk cId="865328840" sldId="426"/>
            <ac:spMk id="58" creationId="{7A980A8B-AC9F-40F8-A38C-92F84FA1A2A8}"/>
          </ac:spMkLst>
        </pc:spChg>
        <pc:spChg chg="add del mod">
          <ac:chgData name="Gin Geoffrey" userId="f84a39b1b61fe1d3" providerId="LiveId" clId="{B86BCE51-B8B9-407F-B3D3-D0C1F9789A24}" dt="2021-06-10T07:41:33.241" v="2526" actId="478"/>
          <ac:spMkLst>
            <pc:docMk/>
            <pc:sldMk cId="865328840" sldId="426"/>
            <ac:spMk id="60" creationId="{F5B6DC39-D478-4D31-902B-D686F952A652}"/>
          </ac:spMkLst>
        </pc:spChg>
        <pc:spChg chg="add del mod">
          <ac:chgData name="Gin Geoffrey" userId="f84a39b1b61fe1d3" providerId="LiveId" clId="{B86BCE51-B8B9-407F-B3D3-D0C1F9789A24}" dt="2021-06-10T07:40:05.264" v="2501"/>
          <ac:spMkLst>
            <pc:docMk/>
            <pc:sldMk cId="865328840" sldId="426"/>
            <ac:spMk id="61" creationId="{3942EBA7-98B1-43C9-8A38-122D4C5E926A}"/>
          </ac:spMkLst>
        </pc:spChg>
        <pc:spChg chg="add del mod">
          <ac:chgData name="Gin Geoffrey" userId="f84a39b1b61fe1d3" providerId="LiveId" clId="{B86BCE51-B8B9-407F-B3D3-D0C1F9789A24}" dt="2021-06-10T07:40:04.972" v="2500"/>
          <ac:spMkLst>
            <pc:docMk/>
            <pc:sldMk cId="865328840" sldId="426"/>
            <ac:spMk id="62" creationId="{20C5E4C6-1B35-4B7F-91CB-E19FFAF38956}"/>
          </ac:spMkLst>
        </pc:spChg>
        <pc:spChg chg="add del mod">
          <ac:chgData name="Gin Geoffrey" userId="f84a39b1b61fe1d3" providerId="LiveId" clId="{B86BCE51-B8B9-407F-B3D3-D0C1F9789A24}" dt="2021-06-10T07:40:04.701" v="2499"/>
          <ac:spMkLst>
            <pc:docMk/>
            <pc:sldMk cId="865328840" sldId="426"/>
            <ac:spMk id="63" creationId="{70BDE82A-9979-4E25-8E0E-5FCAC9559738}"/>
          </ac:spMkLst>
        </pc:spChg>
        <pc:spChg chg="add del mod">
          <ac:chgData name="Gin Geoffrey" userId="f84a39b1b61fe1d3" providerId="LiveId" clId="{B86BCE51-B8B9-407F-B3D3-D0C1F9789A24}" dt="2021-06-10T07:40:04.453" v="2498"/>
          <ac:spMkLst>
            <pc:docMk/>
            <pc:sldMk cId="865328840" sldId="426"/>
            <ac:spMk id="64" creationId="{191920AB-AAE2-4D60-9FCE-1CDB0B0AF60D}"/>
          </ac:spMkLst>
        </pc:spChg>
        <pc:spChg chg="add del mod">
          <ac:chgData name="Gin Geoffrey" userId="f84a39b1b61fe1d3" providerId="LiveId" clId="{B86BCE51-B8B9-407F-B3D3-D0C1F9789A24}" dt="2021-06-10T07:40:04.164" v="2497"/>
          <ac:spMkLst>
            <pc:docMk/>
            <pc:sldMk cId="865328840" sldId="426"/>
            <ac:spMk id="65" creationId="{305D2F60-023C-43FA-8ED1-1524E53C2E01}"/>
          </ac:spMkLst>
        </pc:spChg>
        <pc:spChg chg="add del mod">
          <ac:chgData name="Gin Geoffrey" userId="f84a39b1b61fe1d3" providerId="LiveId" clId="{B86BCE51-B8B9-407F-B3D3-D0C1F9789A24}" dt="2021-06-10T07:40:03.935" v="2496"/>
          <ac:spMkLst>
            <pc:docMk/>
            <pc:sldMk cId="865328840" sldId="426"/>
            <ac:spMk id="66" creationId="{6393E5B1-B03A-48D3-A5E8-A0ADC4092606}"/>
          </ac:spMkLst>
        </pc:spChg>
        <pc:spChg chg="add del mod">
          <ac:chgData name="Gin Geoffrey" userId="f84a39b1b61fe1d3" providerId="LiveId" clId="{B86BCE51-B8B9-407F-B3D3-D0C1F9789A24}" dt="2021-06-10T07:40:03.735" v="2495"/>
          <ac:spMkLst>
            <pc:docMk/>
            <pc:sldMk cId="865328840" sldId="426"/>
            <ac:spMk id="67" creationId="{F2241DB5-C69E-4DED-8E55-6937395EDCBA}"/>
          </ac:spMkLst>
        </pc:spChg>
        <pc:spChg chg="add del mod">
          <ac:chgData name="Gin Geoffrey" userId="f84a39b1b61fe1d3" providerId="LiveId" clId="{B86BCE51-B8B9-407F-B3D3-D0C1F9789A24}" dt="2021-06-10T07:40:03.515" v="2494"/>
          <ac:spMkLst>
            <pc:docMk/>
            <pc:sldMk cId="865328840" sldId="426"/>
            <ac:spMk id="68" creationId="{099D83B0-3314-4542-A74C-C6C004CF2436}"/>
          </ac:spMkLst>
        </pc:spChg>
        <pc:spChg chg="add del mod">
          <ac:chgData name="Gin Geoffrey" userId="f84a39b1b61fe1d3" providerId="LiveId" clId="{B86BCE51-B8B9-407F-B3D3-D0C1F9789A24}" dt="2021-06-10T07:40:03.328" v="2493"/>
          <ac:spMkLst>
            <pc:docMk/>
            <pc:sldMk cId="865328840" sldId="426"/>
            <ac:spMk id="69" creationId="{4ACDE023-C545-4203-B756-A7862AFE475C}"/>
          </ac:spMkLst>
        </pc:spChg>
        <pc:spChg chg="add del mod">
          <ac:chgData name="Gin Geoffrey" userId="f84a39b1b61fe1d3" providerId="LiveId" clId="{B86BCE51-B8B9-407F-B3D3-D0C1F9789A24}" dt="2021-06-10T07:40:03.148" v="2492"/>
          <ac:spMkLst>
            <pc:docMk/>
            <pc:sldMk cId="865328840" sldId="426"/>
            <ac:spMk id="70" creationId="{D344D3B7-5EB2-4C6A-91B2-0738D2692C1E}"/>
          </ac:spMkLst>
        </pc:spChg>
        <pc:spChg chg="add del mod">
          <ac:chgData name="Gin Geoffrey" userId="f84a39b1b61fe1d3" providerId="LiveId" clId="{B86BCE51-B8B9-407F-B3D3-D0C1F9789A24}" dt="2021-06-10T07:40:02.968" v="2491"/>
          <ac:spMkLst>
            <pc:docMk/>
            <pc:sldMk cId="865328840" sldId="426"/>
            <ac:spMk id="71" creationId="{573E8AD9-663E-4994-A176-1E03326B6BB7}"/>
          </ac:spMkLst>
        </pc:spChg>
        <pc:spChg chg="add del mod">
          <ac:chgData name="Gin Geoffrey" userId="f84a39b1b61fe1d3" providerId="LiveId" clId="{B86BCE51-B8B9-407F-B3D3-D0C1F9789A24}" dt="2021-06-10T07:40:02.769" v="2490"/>
          <ac:spMkLst>
            <pc:docMk/>
            <pc:sldMk cId="865328840" sldId="426"/>
            <ac:spMk id="72" creationId="{CFDF3DED-67F1-45E0-B58D-3950897C36B6}"/>
          </ac:spMkLst>
        </pc:spChg>
        <pc:spChg chg="add del mod">
          <ac:chgData name="Gin Geoffrey" userId="f84a39b1b61fe1d3" providerId="LiveId" clId="{B86BCE51-B8B9-407F-B3D3-D0C1F9789A24}" dt="2021-06-10T07:40:02.588" v="2489"/>
          <ac:spMkLst>
            <pc:docMk/>
            <pc:sldMk cId="865328840" sldId="426"/>
            <ac:spMk id="73" creationId="{4C4646EE-FAC1-4F12-A194-017260777DB3}"/>
          </ac:spMkLst>
        </pc:spChg>
        <pc:spChg chg="add del mod">
          <ac:chgData name="Gin Geoffrey" userId="f84a39b1b61fe1d3" providerId="LiveId" clId="{B86BCE51-B8B9-407F-B3D3-D0C1F9789A24}" dt="2021-06-10T07:40:02.432" v="2488"/>
          <ac:spMkLst>
            <pc:docMk/>
            <pc:sldMk cId="865328840" sldId="426"/>
            <ac:spMk id="74" creationId="{4F2D46D6-3A34-40F9-ACDE-A47336C7352C}"/>
          </ac:spMkLst>
        </pc:spChg>
        <pc:spChg chg="add del mod">
          <ac:chgData name="Gin Geoffrey" userId="f84a39b1b61fe1d3" providerId="LiveId" clId="{B86BCE51-B8B9-407F-B3D3-D0C1F9789A24}" dt="2021-06-10T07:40:02.248" v="2487"/>
          <ac:spMkLst>
            <pc:docMk/>
            <pc:sldMk cId="865328840" sldId="426"/>
            <ac:spMk id="75" creationId="{019411E7-D541-4442-BB44-0E73B1780C07}"/>
          </ac:spMkLst>
        </pc:spChg>
        <pc:spChg chg="add del mod">
          <ac:chgData name="Gin Geoffrey" userId="f84a39b1b61fe1d3" providerId="LiveId" clId="{B86BCE51-B8B9-407F-B3D3-D0C1F9789A24}" dt="2021-06-10T07:40:02.047" v="2486"/>
          <ac:spMkLst>
            <pc:docMk/>
            <pc:sldMk cId="865328840" sldId="426"/>
            <ac:spMk id="76" creationId="{DBD14FE5-3956-46E4-BE45-B57083350E9E}"/>
          </ac:spMkLst>
        </pc:spChg>
        <pc:spChg chg="add del mod">
          <ac:chgData name="Gin Geoffrey" userId="f84a39b1b61fe1d3" providerId="LiveId" clId="{B86BCE51-B8B9-407F-B3D3-D0C1F9789A24}" dt="2021-06-10T07:41:32.162" v="2525" actId="478"/>
          <ac:spMkLst>
            <pc:docMk/>
            <pc:sldMk cId="865328840" sldId="426"/>
            <ac:spMk id="77" creationId="{3A89B539-25A0-413B-BF56-51A4A3C38762}"/>
          </ac:spMkLst>
        </pc:spChg>
        <pc:spChg chg="add del mod">
          <ac:chgData name="Gin Geoffrey" userId="f84a39b1b61fe1d3" providerId="LiveId" clId="{B86BCE51-B8B9-407F-B3D3-D0C1F9789A24}" dt="2021-06-10T07:41:32.162" v="2525" actId="478"/>
          <ac:spMkLst>
            <pc:docMk/>
            <pc:sldMk cId="865328840" sldId="426"/>
            <ac:spMk id="78" creationId="{9B026876-54E9-4247-A740-F74380EF6F25}"/>
          </ac:spMkLst>
        </pc:spChg>
        <pc:spChg chg="add del mod">
          <ac:chgData name="Gin Geoffrey" userId="f84a39b1b61fe1d3" providerId="LiveId" clId="{B86BCE51-B8B9-407F-B3D3-D0C1F9789A24}" dt="2021-06-10T07:41:32.162" v="2525" actId="478"/>
          <ac:spMkLst>
            <pc:docMk/>
            <pc:sldMk cId="865328840" sldId="426"/>
            <ac:spMk id="79" creationId="{42AFE2F1-EAA6-464A-8FDB-7FCBBA170F61}"/>
          </ac:spMkLst>
        </pc:spChg>
        <pc:spChg chg="add del mod">
          <ac:chgData name="Gin Geoffrey" userId="f84a39b1b61fe1d3" providerId="LiveId" clId="{B86BCE51-B8B9-407F-B3D3-D0C1F9789A24}" dt="2021-06-10T07:41:32.162" v="2525" actId="478"/>
          <ac:spMkLst>
            <pc:docMk/>
            <pc:sldMk cId="865328840" sldId="426"/>
            <ac:spMk id="80" creationId="{EAF230CB-DC67-4AD5-B02F-BF349D92244C}"/>
          </ac:spMkLst>
        </pc:spChg>
        <pc:spChg chg="add del mod">
          <ac:chgData name="Gin Geoffrey" userId="f84a39b1b61fe1d3" providerId="LiveId" clId="{B86BCE51-B8B9-407F-B3D3-D0C1F9789A24}" dt="2021-06-10T07:41:32.162" v="2525" actId="478"/>
          <ac:spMkLst>
            <pc:docMk/>
            <pc:sldMk cId="865328840" sldId="426"/>
            <ac:spMk id="81" creationId="{070AE31D-D6EF-4F6F-BD2E-65E4D7EEBE32}"/>
          </ac:spMkLst>
        </pc:spChg>
        <pc:spChg chg="add del mod">
          <ac:chgData name="Gin Geoffrey" userId="f84a39b1b61fe1d3" providerId="LiveId" clId="{B86BCE51-B8B9-407F-B3D3-D0C1F9789A24}" dt="2021-06-10T07:41:32.162" v="2525" actId="478"/>
          <ac:spMkLst>
            <pc:docMk/>
            <pc:sldMk cId="865328840" sldId="426"/>
            <ac:spMk id="82" creationId="{5C217196-3B10-4832-BFAE-13930ECFBAD0}"/>
          </ac:spMkLst>
        </pc:spChg>
        <pc:spChg chg="add del mod">
          <ac:chgData name="Gin Geoffrey" userId="f84a39b1b61fe1d3" providerId="LiveId" clId="{B86BCE51-B8B9-407F-B3D3-D0C1F9789A24}" dt="2021-06-10T07:41:32.162" v="2525" actId="478"/>
          <ac:spMkLst>
            <pc:docMk/>
            <pc:sldMk cId="865328840" sldId="426"/>
            <ac:spMk id="83" creationId="{E7F182F1-8AFD-4FE5-905C-DD1AD6B65906}"/>
          </ac:spMkLst>
        </pc:spChg>
        <pc:spChg chg="add del mod">
          <ac:chgData name="Gin Geoffrey" userId="f84a39b1b61fe1d3" providerId="LiveId" clId="{B86BCE51-B8B9-407F-B3D3-D0C1F9789A24}" dt="2021-06-10T07:41:32.162" v="2525" actId="478"/>
          <ac:spMkLst>
            <pc:docMk/>
            <pc:sldMk cId="865328840" sldId="426"/>
            <ac:spMk id="84" creationId="{BBC46465-697F-400A-BC19-13DA4D14559D}"/>
          </ac:spMkLst>
        </pc:spChg>
        <pc:spChg chg="add del mod">
          <ac:chgData name="Gin Geoffrey" userId="f84a39b1b61fe1d3" providerId="LiveId" clId="{B86BCE51-B8B9-407F-B3D3-D0C1F9789A24}" dt="2021-06-10T07:41:32.162" v="2525" actId="478"/>
          <ac:spMkLst>
            <pc:docMk/>
            <pc:sldMk cId="865328840" sldId="426"/>
            <ac:spMk id="85" creationId="{1BA24398-A2A5-4F3B-9508-753AE5B28318}"/>
          </ac:spMkLst>
        </pc:spChg>
        <pc:spChg chg="add del mod">
          <ac:chgData name="Gin Geoffrey" userId="f84a39b1b61fe1d3" providerId="LiveId" clId="{B86BCE51-B8B9-407F-B3D3-D0C1F9789A24}" dt="2021-06-10T07:41:32.162" v="2525" actId="478"/>
          <ac:spMkLst>
            <pc:docMk/>
            <pc:sldMk cId="865328840" sldId="426"/>
            <ac:spMk id="86" creationId="{D7084252-6354-460C-9AB9-B10CE89C41B8}"/>
          </ac:spMkLst>
        </pc:spChg>
        <pc:spChg chg="add del mod">
          <ac:chgData name="Gin Geoffrey" userId="f84a39b1b61fe1d3" providerId="LiveId" clId="{B86BCE51-B8B9-407F-B3D3-D0C1F9789A24}" dt="2021-06-10T07:41:32.162" v="2525" actId="478"/>
          <ac:spMkLst>
            <pc:docMk/>
            <pc:sldMk cId="865328840" sldId="426"/>
            <ac:spMk id="87" creationId="{D316C74D-36C7-4824-A6BF-EBE6AE86704B}"/>
          </ac:spMkLst>
        </pc:spChg>
        <pc:spChg chg="add del mod">
          <ac:chgData name="Gin Geoffrey" userId="f84a39b1b61fe1d3" providerId="LiveId" clId="{B86BCE51-B8B9-407F-B3D3-D0C1F9789A24}" dt="2021-06-10T07:41:32.162" v="2525" actId="478"/>
          <ac:spMkLst>
            <pc:docMk/>
            <pc:sldMk cId="865328840" sldId="426"/>
            <ac:spMk id="88" creationId="{69FDF490-DD95-42ED-82D3-E2DA939181A5}"/>
          </ac:spMkLst>
        </pc:spChg>
        <pc:spChg chg="add del mod">
          <ac:chgData name="Gin Geoffrey" userId="f84a39b1b61fe1d3" providerId="LiveId" clId="{B86BCE51-B8B9-407F-B3D3-D0C1F9789A24}" dt="2021-06-10T07:41:32.162" v="2525" actId="478"/>
          <ac:spMkLst>
            <pc:docMk/>
            <pc:sldMk cId="865328840" sldId="426"/>
            <ac:spMk id="89" creationId="{6BF04419-FA86-4507-BA4F-D74424D61074}"/>
          </ac:spMkLst>
        </pc:spChg>
        <pc:spChg chg="add mod">
          <ac:chgData name="Gin Geoffrey" userId="f84a39b1b61fe1d3" providerId="LiveId" clId="{B86BCE51-B8B9-407F-B3D3-D0C1F9789A24}" dt="2021-06-10T07:51:44.853" v="2767" actId="1076"/>
          <ac:spMkLst>
            <pc:docMk/>
            <pc:sldMk cId="865328840" sldId="426"/>
            <ac:spMk id="90" creationId="{972E5010-0BBD-4BD4-BFAC-0A0AA9F19C36}"/>
          </ac:spMkLst>
        </pc:spChg>
        <pc:spChg chg="add mod">
          <ac:chgData name="Gin Geoffrey" userId="f84a39b1b61fe1d3" providerId="LiveId" clId="{B86BCE51-B8B9-407F-B3D3-D0C1F9789A24}" dt="2021-06-10T07:52:03.630" v="2771" actId="1076"/>
          <ac:spMkLst>
            <pc:docMk/>
            <pc:sldMk cId="865328840" sldId="426"/>
            <ac:spMk id="91" creationId="{B0DC577D-C293-40D6-8FE7-5FC7C3D23CDE}"/>
          </ac:spMkLst>
        </pc:spChg>
        <pc:spChg chg="add mod">
          <ac:chgData name="Gin Geoffrey" userId="f84a39b1b61fe1d3" providerId="LiveId" clId="{B86BCE51-B8B9-407F-B3D3-D0C1F9789A24}" dt="2021-06-10T07:51:31.038" v="2763" actId="1076"/>
          <ac:spMkLst>
            <pc:docMk/>
            <pc:sldMk cId="865328840" sldId="426"/>
            <ac:spMk id="92" creationId="{6B432A2E-CB12-41A4-989C-E13AEE7DB919}"/>
          </ac:spMkLst>
        </pc:spChg>
        <pc:spChg chg="add mod">
          <ac:chgData name="Gin Geoffrey" userId="f84a39b1b61fe1d3" providerId="LiveId" clId="{B86BCE51-B8B9-407F-B3D3-D0C1F9789A24}" dt="2021-06-10T07:51:00.773" v="2750" actId="1076"/>
          <ac:spMkLst>
            <pc:docMk/>
            <pc:sldMk cId="865328840" sldId="426"/>
            <ac:spMk id="93" creationId="{8F22A78C-8830-43FD-A447-2F9A427F7DBA}"/>
          </ac:spMkLst>
        </pc:spChg>
        <pc:spChg chg="add mod">
          <ac:chgData name="Gin Geoffrey" userId="f84a39b1b61fe1d3" providerId="LiveId" clId="{B86BCE51-B8B9-407F-B3D3-D0C1F9789A24}" dt="2021-06-10T07:52:26.941" v="2776" actId="1076"/>
          <ac:spMkLst>
            <pc:docMk/>
            <pc:sldMk cId="865328840" sldId="426"/>
            <ac:spMk id="94" creationId="{722DE229-7EEB-4872-9BF3-0549D999096B}"/>
          </ac:spMkLst>
        </pc:spChg>
        <pc:spChg chg="add mod">
          <ac:chgData name="Gin Geoffrey" userId="f84a39b1b61fe1d3" providerId="LiveId" clId="{B86BCE51-B8B9-407F-B3D3-D0C1F9789A24}" dt="2021-06-10T07:50:24.930" v="2734" actId="1076"/>
          <ac:spMkLst>
            <pc:docMk/>
            <pc:sldMk cId="865328840" sldId="426"/>
            <ac:spMk id="95" creationId="{ADDFE5A7-DA0D-4966-AAE7-4AA3DC6DF9E7}"/>
          </ac:spMkLst>
        </pc:spChg>
        <pc:spChg chg="add mod">
          <ac:chgData name="Gin Geoffrey" userId="f84a39b1b61fe1d3" providerId="LiveId" clId="{B86BCE51-B8B9-407F-B3D3-D0C1F9789A24}" dt="2021-06-10T07:50:21.174" v="2732" actId="1076"/>
          <ac:spMkLst>
            <pc:docMk/>
            <pc:sldMk cId="865328840" sldId="426"/>
            <ac:spMk id="96" creationId="{92854320-8E7D-477B-BB46-89AE47FCC92A}"/>
          </ac:spMkLst>
        </pc:spChg>
        <pc:spChg chg="add mod">
          <ac:chgData name="Gin Geoffrey" userId="f84a39b1b61fe1d3" providerId="LiveId" clId="{B86BCE51-B8B9-407F-B3D3-D0C1F9789A24}" dt="2021-06-10T07:50:02.182" v="2726" actId="1076"/>
          <ac:spMkLst>
            <pc:docMk/>
            <pc:sldMk cId="865328840" sldId="426"/>
            <ac:spMk id="97" creationId="{97BED700-77D5-49A0-92C5-DBF776A083B5}"/>
          </ac:spMkLst>
        </pc:spChg>
        <pc:spChg chg="add mod">
          <ac:chgData name="Gin Geoffrey" userId="f84a39b1b61fe1d3" providerId="LiveId" clId="{B86BCE51-B8B9-407F-B3D3-D0C1F9789A24}" dt="2021-06-10T07:50:07.863" v="2728" actId="1076"/>
          <ac:spMkLst>
            <pc:docMk/>
            <pc:sldMk cId="865328840" sldId="426"/>
            <ac:spMk id="98" creationId="{5658896F-2F2D-4B6D-BA85-A7872D8C4B23}"/>
          </ac:spMkLst>
        </pc:spChg>
        <pc:spChg chg="add mod">
          <ac:chgData name="Gin Geoffrey" userId="f84a39b1b61fe1d3" providerId="LiveId" clId="{B86BCE51-B8B9-407F-B3D3-D0C1F9789A24}" dt="2021-06-10T07:51:14.288" v="2755" actId="1076"/>
          <ac:spMkLst>
            <pc:docMk/>
            <pc:sldMk cId="865328840" sldId="426"/>
            <ac:spMk id="99" creationId="{D032E90E-1E7B-435D-9B38-CBD01CB3B9EC}"/>
          </ac:spMkLst>
        </pc:spChg>
        <pc:spChg chg="add mod">
          <ac:chgData name="Gin Geoffrey" userId="f84a39b1b61fe1d3" providerId="LiveId" clId="{B86BCE51-B8B9-407F-B3D3-D0C1F9789A24}" dt="2021-06-10T07:51:22.948" v="2759" actId="1076"/>
          <ac:spMkLst>
            <pc:docMk/>
            <pc:sldMk cId="865328840" sldId="426"/>
            <ac:spMk id="100" creationId="{DB32227B-374B-49A4-8114-3692117616D4}"/>
          </ac:spMkLst>
        </pc:spChg>
        <pc:spChg chg="add mod">
          <ac:chgData name="Gin Geoffrey" userId="f84a39b1b61fe1d3" providerId="LiveId" clId="{B86BCE51-B8B9-407F-B3D3-D0C1F9789A24}" dt="2021-06-10T07:51:56.654" v="2769" actId="1076"/>
          <ac:spMkLst>
            <pc:docMk/>
            <pc:sldMk cId="865328840" sldId="426"/>
            <ac:spMk id="101" creationId="{B3A47FD7-1DF6-4981-9EF9-80ABC6C321A2}"/>
          </ac:spMkLst>
        </pc:spChg>
        <pc:spChg chg="add mod">
          <ac:chgData name="Gin Geoffrey" userId="f84a39b1b61fe1d3" providerId="LiveId" clId="{B86BCE51-B8B9-407F-B3D3-D0C1F9789A24}" dt="2021-06-10T07:51:29.428" v="2762" actId="1076"/>
          <ac:spMkLst>
            <pc:docMk/>
            <pc:sldMk cId="865328840" sldId="426"/>
            <ac:spMk id="102" creationId="{65D830BA-A440-457A-855A-22AE33FE3CD3}"/>
          </ac:spMkLst>
        </pc:spChg>
        <pc:spChg chg="add mod">
          <ac:chgData name="Gin Geoffrey" userId="f84a39b1b61fe1d3" providerId="LiveId" clId="{B86BCE51-B8B9-407F-B3D3-D0C1F9789A24}" dt="2021-06-10T07:51:24.648" v="2760" actId="1076"/>
          <ac:spMkLst>
            <pc:docMk/>
            <pc:sldMk cId="865328840" sldId="426"/>
            <ac:spMk id="103" creationId="{95C4250E-FB50-4046-923C-8C67B477E8AF}"/>
          </ac:spMkLst>
        </pc:spChg>
        <pc:spChg chg="add mod">
          <ac:chgData name="Gin Geoffrey" userId="f84a39b1b61fe1d3" providerId="LiveId" clId="{B86BCE51-B8B9-407F-B3D3-D0C1F9789A24}" dt="2021-06-10T07:52:06.419" v="2772" actId="1076"/>
          <ac:spMkLst>
            <pc:docMk/>
            <pc:sldMk cId="865328840" sldId="426"/>
            <ac:spMk id="104" creationId="{199C9246-DBDC-4479-9CF3-9643ED676662}"/>
          </ac:spMkLst>
        </pc:spChg>
        <pc:spChg chg="add mod">
          <ac:chgData name="Gin Geoffrey" userId="f84a39b1b61fe1d3" providerId="LiveId" clId="{B86BCE51-B8B9-407F-B3D3-D0C1F9789A24}" dt="2021-06-10T07:51:35.413" v="2765" actId="1076"/>
          <ac:spMkLst>
            <pc:docMk/>
            <pc:sldMk cId="865328840" sldId="426"/>
            <ac:spMk id="105" creationId="{C127284B-1D21-43C3-8F6D-DBEE98B1FE78}"/>
          </ac:spMkLst>
        </pc:spChg>
        <pc:spChg chg="add mod">
          <ac:chgData name="Gin Geoffrey" userId="f84a39b1b61fe1d3" providerId="LiveId" clId="{B86BCE51-B8B9-407F-B3D3-D0C1F9789A24}" dt="2021-06-10T07:52:09.637" v="2773" actId="1076"/>
          <ac:spMkLst>
            <pc:docMk/>
            <pc:sldMk cId="865328840" sldId="426"/>
            <ac:spMk id="106" creationId="{B3F2242B-E85B-4651-8C62-D28E53D67A42}"/>
          </ac:spMkLst>
        </pc:spChg>
        <pc:spChg chg="add mod">
          <ac:chgData name="Gin Geoffrey" userId="f84a39b1b61fe1d3" providerId="LiveId" clId="{B86BCE51-B8B9-407F-B3D3-D0C1F9789A24}" dt="2021-06-10T07:50:41.479" v="2742" actId="1076"/>
          <ac:spMkLst>
            <pc:docMk/>
            <pc:sldMk cId="865328840" sldId="426"/>
            <ac:spMk id="107" creationId="{CBB0E733-FEAC-4E79-B529-07ACB0904CC2}"/>
          </ac:spMkLst>
        </pc:spChg>
        <pc:spChg chg="add mod">
          <ac:chgData name="Gin Geoffrey" userId="f84a39b1b61fe1d3" providerId="LiveId" clId="{B86BCE51-B8B9-407F-B3D3-D0C1F9789A24}" dt="2021-06-10T07:48:18.669" v="2684" actId="1076"/>
          <ac:spMkLst>
            <pc:docMk/>
            <pc:sldMk cId="865328840" sldId="426"/>
            <ac:spMk id="108" creationId="{9A27E4D1-5353-4BB1-9702-A2ACB7108D0A}"/>
          </ac:spMkLst>
        </pc:spChg>
        <pc:spChg chg="add mod">
          <ac:chgData name="Gin Geoffrey" userId="f84a39b1b61fe1d3" providerId="LiveId" clId="{B86BCE51-B8B9-407F-B3D3-D0C1F9789A24}" dt="2021-06-10T07:51:33.220" v="2764" actId="1076"/>
          <ac:spMkLst>
            <pc:docMk/>
            <pc:sldMk cId="865328840" sldId="426"/>
            <ac:spMk id="109" creationId="{1776C16B-AB0D-487C-9889-B9E98EBF3479}"/>
          </ac:spMkLst>
        </pc:spChg>
        <pc:spChg chg="add mod">
          <ac:chgData name="Gin Geoffrey" userId="f84a39b1b61fe1d3" providerId="LiveId" clId="{B86BCE51-B8B9-407F-B3D3-D0C1F9789A24}" dt="2021-06-10T07:50:56.645" v="2748" actId="1076"/>
          <ac:spMkLst>
            <pc:docMk/>
            <pc:sldMk cId="865328840" sldId="426"/>
            <ac:spMk id="110" creationId="{9A1DAC91-3BB0-4467-B323-C334DB8BA584}"/>
          </ac:spMkLst>
        </pc:spChg>
        <pc:spChg chg="add mod">
          <ac:chgData name="Gin Geoffrey" userId="f84a39b1b61fe1d3" providerId="LiveId" clId="{B86BCE51-B8B9-407F-B3D3-D0C1F9789A24}" dt="2021-06-10T07:51:06.615" v="2752" actId="1076"/>
          <ac:spMkLst>
            <pc:docMk/>
            <pc:sldMk cId="865328840" sldId="426"/>
            <ac:spMk id="111" creationId="{10E0C8C1-4EED-4E12-84C8-FD888B55895B}"/>
          </ac:spMkLst>
        </pc:spChg>
        <pc:spChg chg="add mod">
          <ac:chgData name="Gin Geoffrey" userId="f84a39b1b61fe1d3" providerId="LiveId" clId="{B86BCE51-B8B9-407F-B3D3-D0C1F9789A24}" dt="2021-06-10T07:48:43.475" v="2699" actId="1076"/>
          <ac:spMkLst>
            <pc:docMk/>
            <pc:sldMk cId="865328840" sldId="426"/>
            <ac:spMk id="112" creationId="{ED3B633F-4998-4491-8147-A927ADC53016}"/>
          </ac:spMkLst>
        </pc:spChg>
        <pc:spChg chg="add mod">
          <ac:chgData name="Gin Geoffrey" userId="f84a39b1b61fe1d3" providerId="LiveId" clId="{B86BCE51-B8B9-407F-B3D3-D0C1F9789A24}" dt="2021-06-10T07:51:08.053" v="2753" actId="1076"/>
          <ac:spMkLst>
            <pc:docMk/>
            <pc:sldMk cId="865328840" sldId="426"/>
            <ac:spMk id="113" creationId="{D2A9FC39-4B27-4E4F-A9F5-4F5E6D1A9EE0}"/>
          </ac:spMkLst>
        </pc:spChg>
        <pc:spChg chg="add mod">
          <ac:chgData name="Gin Geoffrey" userId="f84a39b1b61fe1d3" providerId="LiveId" clId="{B86BCE51-B8B9-407F-B3D3-D0C1F9789A24}" dt="2021-06-10T07:51:55.225" v="2768" actId="1076"/>
          <ac:spMkLst>
            <pc:docMk/>
            <pc:sldMk cId="865328840" sldId="426"/>
            <ac:spMk id="114" creationId="{14139814-AD79-4030-9076-D2ED07F5F22E}"/>
          </ac:spMkLst>
        </pc:spChg>
        <pc:spChg chg="add mod">
          <ac:chgData name="Gin Geoffrey" userId="f84a39b1b61fe1d3" providerId="LiveId" clId="{B86BCE51-B8B9-407F-B3D3-D0C1F9789A24}" dt="2021-06-10T07:47:07.725" v="2657" actId="1076"/>
          <ac:spMkLst>
            <pc:docMk/>
            <pc:sldMk cId="865328840" sldId="426"/>
            <ac:spMk id="115" creationId="{2E5C40FA-45C3-47D4-9C03-C483AA6958AF}"/>
          </ac:spMkLst>
        </pc:spChg>
        <pc:spChg chg="add mod">
          <ac:chgData name="Gin Geoffrey" userId="f84a39b1b61fe1d3" providerId="LiveId" clId="{B86BCE51-B8B9-407F-B3D3-D0C1F9789A24}" dt="2021-06-10T07:49:56.580" v="2723" actId="14100"/>
          <ac:spMkLst>
            <pc:docMk/>
            <pc:sldMk cId="865328840" sldId="426"/>
            <ac:spMk id="116" creationId="{D80F89C2-A52E-4A36-A3E4-119ECF12D0F1}"/>
          </ac:spMkLst>
        </pc:spChg>
        <pc:spChg chg="add mod">
          <ac:chgData name="Gin Geoffrey" userId="f84a39b1b61fe1d3" providerId="LiveId" clId="{B86BCE51-B8B9-407F-B3D3-D0C1F9789A24}" dt="2021-06-10T07:52:01.750" v="2770" actId="1076"/>
          <ac:spMkLst>
            <pc:docMk/>
            <pc:sldMk cId="865328840" sldId="426"/>
            <ac:spMk id="117" creationId="{12024DC5-DA74-4AF2-9FB2-6393DDAB5365}"/>
          </ac:spMkLst>
        </pc:spChg>
        <pc:spChg chg="add mod">
          <ac:chgData name="Gin Geoffrey" userId="f84a39b1b61fe1d3" providerId="LiveId" clId="{B86BCE51-B8B9-407F-B3D3-D0C1F9789A24}" dt="2021-06-10T07:52:11.077" v="2774" actId="1076"/>
          <ac:spMkLst>
            <pc:docMk/>
            <pc:sldMk cId="865328840" sldId="426"/>
            <ac:spMk id="118" creationId="{C5C92B45-A013-4B57-81C7-64DC54B2FBF1}"/>
          </ac:spMkLst>
        </pc:spChg>
        <pc:spChg chg="add mod">
          <ac:chgData name="Gin Geoffrey" userId="f84a39b1b61fe1d3" providerId="LiveId" clId="{B86BCE51-B8B9-407F-B3D3-D0C1F9789A24}" dt="2021-06-10T07:48:13.696" v="2682" actId="1076"/>
          <ac:spMkLst>
            <pc:docMk/>
            <pc:sldMk cId="865328840" sldId="426"/>
            <ac:spMk id="119" creationId="{7946568A-32CC-4839-920F-63BEE99A6E8A}"/>
          </ac:spMkLst>
        </pc:spChg>
        <pc:spChg chg="add mod">
          <ac:chgData name="Gin Geoffrey" userId="f84a39b1b61fe1d3" providerId="LiveId" clId="{B86BCE51-B8B9-407F-B3D3-D0C1F9789A24}" dt="2021-06-10T07:50:53.924" v="2746" actId="1076"/>
          <ac:spMkLst>
            <pc:docMk/>
            <pc:sldMk cId="865328840" sldId="426"/>
            <ac:spMk id="120" creationId="{D8E1D43A-0C99-4C46-9302-6AE906341D69}"/>
          </ac:spMkLst>
        </pc:spChg>
        <pc:spChg chg="add del mod">
          <ac:chgData name="Gin Geoffrey" userId="f84a39b1b61fe1d3" providerId="LiveId" clId="{B86BCE51-B8B9-407F-B3D3-D0C1F9789A24}" dt="2021-06-10T07:49:23.056" v="2713" actId="478"/>
          <ac:spMkLst>
            <pc:docMk/>
            <pc:sldMk cId="865328840" sldId="426"/>
            <ac:spMk id="121" creationId="{10D4582F-D3DD-4D4A-9BBB-2C83BDF30E4A}"/>
          </ac:spMkLst>
        </pc:spChg>
        <pc:spChg chg="add del mod">
          <ac:chgData name="Gin Geoffrey" userId="f84a39b1b61fe1d3" providerId="LiveId" clId="{B86BCE51-B8B9-407F-B3D3-D0C1F9789A24}" dt="2021-06-10T07:49:22.537" v="2712" actId="478"/>
          <ac:spMkLst>
            <pc:docMk/>
            <pc:sldMk cId="865328840" sldId="426"/>
            <ac:spMk id="122" creationId="{7B260A29-8776-4F2D-8D55-8871E6DC0872}"/>
          </ac:spMkLst>
        </pc:spChg>
        <pc:spChg chg="add mod">
          <ac:chgData name="Gin Geoffrey" userId="f84a39b1b61fe1d3" providerId="LiveId" clId="{B86BCE51-B8B9-407F-B3D3-D0C1F9789A24}" dt="2021-06-10T07:51:39.036" v="2766" actId="1076"/>
          <ac:spMkLst>
            <pc:docMk/>
            <pc:sldMk cId="865328840" sldId="426"/>
            <ac:spMk id="123" creationId="{0B8AAB35-A6C3-40E2-AA26-6383FF974891}"/>
          </ac:spMkLst>
        </pc:spChg>
        <pc:spChg chg="add mod">
          <ac:chgData name="Gin Geoffrey" userId="f84a39b1b61fe1d3" providerId="LiveId" clId="{B86BCE51-B8B9-407F-B3D3-D0C1F9789A24}" dt="2021-06-10T07:49:39.536" v="2715" actId="1076"/>
          <ac:spMkLst>
            <pc:docMk/>
            <pc:sldMk cId="865328840" sldId="426"/>
            <ac:spMk id="124" creationId="{E247403A-0B83-4E6B-92C6-DFCA8A27F9BB}"/>
          </ac:spMkLst>
        </pc:spChg>
        <pc:spChg chg="add mod">
          <ac:chgData name="Gin Geoffrey" userId="f84a39b1b61fe1d3" providerId="LiveId" clId="{B86BCE51-B8B9-407F-B3D3-D0C1F9789A24}" dt="2021-06-10T07:50:30.173" v="2736" actId="1076"/>
          <ac:spMkLst>
            <pc:docMk/>
            <pc:sldMk cId="865328840" sldId="426"/>
            <ac:spMk id="125" creationId="{4CEA314B-2B5C-48AE-956F-F53A94B43F07}"/>
          </ac:spMkLst>
        </pc:spChg>
        <pc:spChg chg="add mod">
          <ac:chgData name="Gin Geoffrey" userId="f84a39b1b61fe1d3" providerId="LiveId" clId="{B86BCE51-B8B9-407F-B3D3-D0C1F9789A24}" dt="2021-06-10T07:50:36.585" v="2739" actId="1076"/>
          <ac:spMkLst>
            <pc:docMk/>
            <pc:sldMk cId="865328840" sldId="426"/>
            <ac:spMk id="126" creationId="{6F5AAC08-912D-4B04-9490-35313B593C95}"/>
          </ac:spMkLst>
        </pc:spChg>
        <pc:spChg chg="add mod">
          <ac:chgData name="Gin Geoffrey" userId="f84a39b1b61fe1d3" providerId="LiveId" clId="{B86BCE51-B8B9-407F-B3D3-D0C1F9789A24}" dt="2021-06-10T07:48:29.602" v="2694"/>
          <ac:spMkLst>
            <pc:docMk/>
            <pc:sldMk cId="865328840" sldId="426"/>
            <ac:spMk id="127" creationId="{F75F1036-83E2-4144-9EEE-D03529694D8E}"/>
          </ac:spMkLst>
        </pc:spChg>
        <pc:grpChg chg="del mod">
          <ac:chgData name="Gin Geoffrey" userId="f84a39b1b61fe1d3" providerId="LiveId" clId="{B86BCE51-B8B9-407F-B3D3-D0C1F9789A24}" dt="2021-06-10T07:32:22.695" v="2458" actId="478"/>
          <ac:grpSpMkLst>
            <pc:docMk/>
            <pc:sldMk cId="865328840" sldId="426"/>
            <ac:grpSpMk id="14" creationId="{6AC46590-FA37-4BFF-B7E6-ADB4AAADE8DF}"/>
          </ac:grpSpMkLst>
        </pc:grpChg>
        <pc:graphicFrameChg chg="add del modGraphic">
          <ac:chgData name="Gin Geoffrey" userId="f84a39b1b61fe1d3" providerId="LiveId" clId="{B86BCE51-B8B9-407F-B3D3-D0C1F9789A24}" dt="2021-06-10T07:30:30.647" v="2407" actId="478"/>
          <ac:graphicFrameMkLst>
            <pc:docMk/>
            <pc:sldMk cId="865328840" sldId="426"/>
            <ac:graphicFrameMk id="5" creationId="{2AF1FAFE-3CAB-4D02-8A36-DC51E6424033}"/>
          </ac:graphicFrameMkLst>
        </pc:graphicFrameChg>
        <pc:graphicFrameChg chg="add del modGraphic">
          <ac:chgData name="Gin Geoffrey" userId="f84a39b1b61fe1d3" providerId="LiveId" clId="{B86BCE51-B8B9-407F-B3D3-D0C1F9789A24}" dt="2021-06-10T07:30:45.202" v="2409" actId="478"/>
          <ac:graphicFrameMkLst>
            <pc:docMk/>
            <pc:sldMk cId="865328840" sldId="426"/>
            <ac:graphicFrameMk id="7" creationId="{210B4D4F-120F-42B8-A741-E26F8ACAB2BE}"/>
          </ac:graphicFrameMkLst>
        </pc:graphicFrameChg>
        <pc:graphicFrameChg chg="add del mod modGraphic">
          <ac:chgData name="Gin Geoffrey" userId="f84a39b1b61fe1d3" providerId="LiveId" clId="{B86BCE51-B8B9-407F-B3D3-D0C1F9789A24}" dt="2021-06-10T07:31:30.571" v="2429" actId="478"/>
          <ac:graphicFrameMkLst>
            <pc:docMk/>
            <pc:sldMk cId="865328840" sldId="426"/>
            <ac:graphicFrameMk id="9" creationId="{7111157F-F83B-4F9E-8E24-B947A89197A1}"/>
          </ac:graphicFrameMkLst>
        </pc:graphicFrameChg>
        <pc:graphicFrameChg chg="add del mod modGraphic">
          <ac:chgData name="Gin Geoffrey" userId="f84a39b1b61fe1d3" providerId="LiveId" clId="{B86BCE51-B8B9-407F-B3D3-D0C1F9789A24}" dt="2021-06-10T07:31:51.871" v="2442" actId="478"/>
          <ac:graphicFrameMkLst>
            <pc:docMk/>
            <pc:sldMk cId="865328840" sldId="426"/>
            <ac:graphicFrameMk id="10" creationId="{F8668352-48A3-4329-9F44-2283958F0267}"/>
          </ac:graphicFrameMkLst>
        </pc:graphicFrameChg>
        <pc:graphicFrameChg chg="add del mod modGraphic">
          <ac:chgData name="Gin Geoffrey" userId="f84a39b1b61fe1d3" providerId="LiveId" clId="{B86BCE51-B8B9-407F-B3D3-D0C1F9789A24}" dt="2021-06-10T07:32:19.031" v="2457" actId="18245"/>
          <ac:graphicFrameMkLst>
            <pc:docMk/>
            <pc:sldMk cId="865328840" sldId="426"/>
            <ac:graphicFrameMk id="11" creationId="{31B6785C-6D37-46B8-9742-460010C511E7}"/>
          </ac:graphicFrameMkLst>
        </pc:graphicFrameChg>
        <pc:graphicFrameChg chg="add del mod modGraphic">
          <ac:chgData name="Gin Geoffrey" userId="f84a39b1b61fe1d3" providerId="LiveId" clId="{B86BCE51-B8B9-407F-B3D3-D0C1F9789A24}" dt="2021-06-10T07:36:19.338" v="2461" actId="478"/>
          <ac:graphicFrameMkLst>
            <pc:docMk/>
            <pc:sldMk cId="865328840" sldId="426"/>
            <ac:graphicFrameMk id="59" creationId="{FEC518A5-7981-439F-A5C7-BD17AB537411}"/>
          </ac:graphicFrameMkLst>
        </pc:graphicFrameChg>
      </pc:sldChg>
      <pc:sldChg chg="addSp delSp modSp add mod ord">
        <pc:chgData name="Gin Geoffrey" userId="f84a39b1b61fe1d3" providerId="LiveId" clId="{B86BCE51-B8B9-407F-B3D3-D0C1F9789A24}" dt="2021-06-11T03:46:24.281" v="4974" actId="1036"/>
        <pc:sldMkLst>
          <pc:docMk/>
          <pc:sldMk cId="1687385721" sldId="427"/>
        </pc:sldMkLst>
        <pc:picChg chg="add del mod">
          <ac:chgData name="Gin Geoffrey" userId="f84a39b1b61fe1d3" providerId="LiveId" clId="{B86BCE51-B8B9-407F-B3D3-D0C1F9789A24}" dt="2021-06-11T03:46:19.006" v="4955" actId="478"/>
          <ac:picMkLst>
            <pc:docMk/>
            <pc:sldMk cId="1687385721" sldId="427"/>
            <ac:picMk id="2" creationId="{EB03412B-DED1-466A-A425-8869FCA97CB9}"/>
          </ac:picMkLst>
        </pc:picChg>
        <pc:picChg chg="add del mod">
          <ac:chgData name="Gin Geoffrey" userId="f84a39b1b61fe1d3" providerId="LiveId" clId="{B86BCE51-B8B9-407F-B3D3-D0C1F9789A24}" dt="2021-06-11T02:28:57.739" v="4142" actId="478"/>
          <ac:picMkLst>
            <pc:docMk/>
            <pc:sldMk cId="1687385721" sldId="427"/>
            <ac:picMk id="3" creationId="{495D2756-020C-4358-B9BA-23ECC0F184BE}"/>
          </ac:picMkLst>
        </pc:picChg>
        <pc:picChg chg="add del">
          <ac:chgData name="Gin Geoffrey" userId="f84a39b1b61fe1d3" providerId="LiveId" clId="{B86BCE51-B8B9-407F-B3D3-D0C1F9789A24}" dt="2021-06-11T02:28:53.088" v="4139"/>
          <ac:picMkLst>
            <pc:docMk/>
            <pc:sldMk cId="1687385721" sldId="427"/>
            <ac:picMk id="3074" creationId="{58C2A6A6-04CC-4C10-A082-6433A2EC2749}"/>
          </ac:picMkLst>
        </pc:picChg>
        <pc:picChg chg="add del">
          <ac:chgData name="Gin Geoffrey" userId="f84a39b1b61fe1d3" providerId="LiveId" clId="{B86BCE51-B8B9-407F-B3D3-D0C1F9789A24}" dt="2021-06-11T03:42:13.483" v="4954" actId="478"/>
          <ac:picMkLst>
            <pc:docMk/>
            <pc:sldMk cId="1687385721" sldId="427"/>
            <ac:picMk id="3076" creationId="{4C8BF905-2375-4F41-BF41-5F1A874F4F47}"/>
          </ac:picMkLst>
        </pc:picChg>
        <pc:picChg chg="add mod">
          <ac:chgData name="Gin Geoffrey" userId="f84a39b1b61fe1d3" providerId="LiveId" clId="{B86BCE51-B8B9-407F-B3D3-D0C1F9789A24}" dt="2021-06-11T03:46:24.281" v="4974" actId="1036"/>
          <ac:picMkLst>
            <pc:docMk/>
            <pc:sldMk cId="1687385721" sldId="427"/>
            <ac:picMk id="3078" creationId="{452A5666-6534-42EA-882C-C0125D6CF4F4}"/>
          </ac:picMkLst>
        </pc:picChg>
        <pc:picChg chg="add del mod">
          <ac:chgData name="Gin Geoffrey" userId="f84a39b1b61fe1d3" providerId="LiveId" clId="{B86BCE51-B8B9-407F-B3D3-D0C1F9789A24}" dt="2021-06-10T08:47:42.124" v="2987" actId="478"/>
          <ac:picMkLst>
            <pc:docMk/>
            <pc:sldMk cId="1687385721" sldId="427"/>
            <ac:picMk id="10242" creationId="{AB748310-1278-4B97-BF2F-0DEB56307071}"/>
          </ac:picMkLst>
        </pc:picChg>
        <pc:picChg chg="add del">
          <ac:chgData name="Gin Geoffrey" userId="f84a39b1b61fe1d3" providerId="LiveId" clId="{B86BCE51-B8B9-407F-B3D3-D0C1F9789A24}" dt="2021-06-10T08:47:45.998" v="2989"/>
          <ac:picMkLst>
            <pc:docMk/>
            <pc:sldMk cId="1687385721" sldId="427"/>
            <ac:picMk id="10244" creationId="{DE152E0E-ABF9-47A0-8BD9-7DBBC70107CB}"/>
          </ac:picMkLst>
        </pc:picChg>
      </pc:sldChg>
      <pc:sldChg chg="addSp delSp modSp add del mod">
        <pc:chgData name="Gin Geoffrey" userId="f84a39b1b61fe1d3" providerId="LiveId" clId="{B86BCE51-B8B9-407F-B3D3-D0C1F9789A24}" dt="2021-06-10T08:03:31.186" v="2812" actId="47"/>
        <pc:sldMkLst>
          <pc:docMk/>
          <pc:sldMk cId="997121690" sldId="428"/>
        </pc:sldMkLst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3" creationId="{02A7EE5F-EFD6-4716-802D-4327DD8344FD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4" creationId="{2331656B-F5D8-4E75-B3BE-B8ECDFD35CC8}"/>
          </ac:spMkLst>
        </pc:spChg>
        <pc:spChg chg="add 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6" creationId="{F610C218-7572-4CCE-A140-4F0FFF4195EB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10" creationId="{4D99CD05-513C-49FA-A0BC-DB77B6E2899C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11" creationId="{BA725805-5BF8-4BFC-B575-B444B3128125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13" creationId="{E29A0005-E35D-49BD-B132-CA4BC79BA80F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14" creationId="{892D87F0-0F2B-4738-8848-DF4C98BE1E5C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15" creationId="{91BDC7A4-5B23-4EBB-99F2-CF134EB7026C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16" creationId="{572E2FC7-DD17-4BF7-BC24-8F953A7E0392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17" creationId="{B52460B6-739A-47F5-A32E-576DBDA57B47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18" creationId="{0417A6B2-3594-49E9-9C2B-AE294A52FDA1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19" creationId="{F15987AE-1E5D-49EF-97FC-A50D2069E3A5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20" creationId="{60CEBC3C-4402-4338-8040-A7F7E37C705A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21" creationId="{C8D2E251-1C5D-4D3C-B171-C63809C0BD4C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22" creationId="{6B9C20D0-D642-444C-8D33-A95BA0F9A65A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23" creationId="{F38730ED-E211-4FB4-9E0C-121C3645FCA6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24" creationId="{A9A9BADF-39CC-4611-AFB6-B7FD3C4FDF10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25" creationId="{D69B0F15-D425-4873-97BA-51B968049F4D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26" creationId="{9E234339-BF84-4EA7-9B4B-E8DF0C7DA1A0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27" creationId="{60A5CE74-F1DF-4A77-9899-311CA03C7F65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28" creationId="{8AF8B925-91CF-44A3-8EE2-18C92D85C487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29" creationId="{C55FADEB-028A-4800-AB60-583984F6D619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30" creationId="{DD1DA94F-A762-490B-B9EA-F145BA6D0D27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31" creationId="{F737526F-646A-4DE5-977F-C2FC8979B2C0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32" creationId="{E8057F6C-5625-464D-B0FB-86B612CDB2C8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33" creationId="{6AECDA55-212C-4369-B6EA-8932452F2279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34" creationId="{6BF50888-0B9C-4F21-BC8F-48DBAAB9320A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35" creationId="{C1E02253-DEBD-4650-A7DB-6BE1F97BD988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36" creationId="{39C959A8-6286-42B2-8F59-9CAEA4F161A3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37" creationId="{092C9A67-8A8F-424D-9871-4F41B597B0D4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38" creationId="{4BAD53CB-01ED-4A6D-96BA-D0F7D81506FF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39" creationId="{72970BF3-EFE9-4457-B252-9EEF5AA6A634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40" creationId="{573F4AA5-8347-4C38-9CDF-284421DC3146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41" creationId="{2FE84C9B-D213-40F2-803E-DED85C2327A6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42" creationId="{E7323D17-136F-4EF2-AA25-91CEC79CCADA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43" creationId="{9966144B-962A-4BDF-A54E-8C1DC4BEA202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44" creationId="{BAFC29BF-71E7-4B1E-8A91-3E32D77E8181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45" creationId="{9595B09D-7447-43A5-AF59-6ED9951C0FBA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46" creationId="{4C781F6E-D4D9-4EBD-87B3-FA3BC7858E0F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47" creationId="{A576F543-C065-4E18-BB28-02B861D0529D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48" creationId="{449B4DDB-38C1-4F85-9B77-E4F7C057EF92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49" creationId="{C338B35E-928A-413C-8BAC-BF6110D2CFFE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50" creationId="{545F7F8A-7DCA-4BF4-B7DC-0431245F523A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51" creationId="{A52BB56A-2940-452F-9DAC-83A6F8D551B0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52" creationId="{EECC9A67-8838-498F-9F56-DAE05DE79E03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53" creationId="{4DF1783B-DED5-48F8-B40D-427E1582734A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54" creationId="{449B1B6F-002E-42D8-8437-7CE31847BD0E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55" creationId="{A59562AE-902B-4B2D-A32B-36794CA94CA3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56" creationId="{4B0249EE-73F0-4183-B751-4CD6DD252FA4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57" creationId="{90220127-A523-4D65-BB9A-2AFEAB00C6D7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58" creationId="{D021A6A9-24FE-4A6D-A61D-D1E5DB591AC7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59" creationId="{7668C101-6BBD-4679-9C11-62193E0F912D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60" creationId="{71F033A1-980E-4FBD-9D39-519D600DDF46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61" creationId="{18CB4B59-7852-4147-AF5C-0C99ECA77B95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62" creationId="{22688450-FE4E-434D-9A8B-6A090D63D71D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63" creationId="{2EDEB59F-74D9-4748-9F43-2E569DCFE55D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64" creationId="{3F4D526F-8F27-46B6-966C-1645F9137FD7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65" creationId="{E65294CE-7CC3-4070-B18B-5AFC869323D2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66" creationId="{0C61BB1C-0506-4CE3-9BCF-FBA6B2E377F0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67" creationId="{9C2B14BA-0E06-475D-9E81-BA59CF0DFC1A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68" creationId="{C41F6B5D-1A8E-44F9-A567-640EFA6D1BCF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69" creationId="{8AE09CE5-72D7-4229-B1D0-5FF8F33350AF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70" creationId="{88442921-4490-4C83-8D88-BA8598D4CEDC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71" creationId="{0A3F3366-E4FF-4FE5-8874-FD72F4575BFA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72" creationId="{C9A335BA-D7C6-40C4-9FC5-CF4E91FF6358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73" creationId="{7D2E977A-4FAD-46CE-B252-D2A7DCA16420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74" creationId="{ED23F1CF-8368-41BD-B9BC-D8E73CE7A9F5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75" creationId="{712801A1-173C-4269-BCFA-907587E8E9B9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76" creationId="{D93C25E2-19BB-4460-B4D6-781E593C1C1C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77" creationId="{379EF76B-A461-48AE-8A21-D38FBEBFDC58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78" creationId="{4229C533-BCF3-4D22-9AFD-988FE0BEBA48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79" creationId="{F4724603-D289-4221-A601-2CE5C8955918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80" creationId="{D783358B-FD1E-4CB0-AB52-F940960CE9DF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81" creationId="{F490BE8C-528E-4077-B0E7-0CF873947750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82" creationId="{29392FE5-A78A-4172-9B44-31FD75E1E11E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83" creationId="{0374C21F-B83E-40E8-BB81-DCD155B60F32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84" creationId="{4B7FB103-C257-487B-8F9A-5B5A48B1D6D0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85" creationId="{F437564F-F031-40B3-A4E1-BFF220B4B0B7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86" creationId="{D42E46CE-F615-47D3-89F0-7BA16E202823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87" creationId="{3FCA8818-2A6A-4BC4-B488-0B2AA142FAF2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88" creationId="{1D1CAF16-43D5-4E9E-B48A-FA3DE5FFD922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89" creationId="{A0EB9009-58AA-4A71-AD34-FBE2E63B20AE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90" creationId="{C755B01E-5579-4A50-ACF1-E6F73EA5FB00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91" creationId="{21E54294-2878-42C2-A4B7-35A4B9200FDF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92" creationId="{9A5F9D89-2CB3-4C4C-9E72-3552A1B67B7A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93" creationId="{4E964703-84BF-4AAD-B249-296ADDC02C0E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94" creationId="{D61704BC-4271-49A4-95F2-13C7C1EFD933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95" creationId="{683D121E-8631-4373-A8FB-121EC23569A0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96" creationId="{CB7BCCAE-E48F-4A69-AF3E-1CC9ED6358B3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97" creationId="{0946FC76-6BE6-49C4-8B59-F193C5F92E52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98" creationId="{2326B247-D137-4BEC-868C-22A83F87C0AE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99" creationId="{A7A0D90F-5ABE-488F-890C-5E01E7F66990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100" creationId="{3A90A6A5-28E5-48EC-8691-DDD3AFAB7065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101" creationId="{6BBDA9F9-8D26-4AA0-ADF6-75DC839C4AC8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102" creationId="{5D867C30-8F0D-4FCD-B74C-E95BDFBF0B5B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103" creationId="{D1FF7E5A-7752-4B0C-9D4A-126554AC62B4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104" creationId="{5067CFC3-7286-45F4-B0FF-37739620315F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105" creationId="{158BC89E-0FE3-4CD0-9309-C6A65E70F641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106" creationId="{CB65CEF6-7ABD-4383-8BC9-5FE9CE4A1987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107" creationId="{41C81500-DB68-46C6-B274-F3C12690E0B1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108" creationId="{8044F417-AFE2-43A6-A80B-8CD612382567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109" creationId="{5AAE88AE-2225-4604-8FD1-880049118C1C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110" creationId="{48A79C86-D9EA-45F3-AEC5-B8CA2B3D4C35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111" creationId="{9BB89452-241D-4CD0-BBA5-97ED6089C437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112" creationId="{0F1250C2-B872-4C89-9402-55BD0D5FD5F3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113" creationId="{E830454A-EF78-4200-8238-78E7DEB2D5BE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114" creationId="{29159012-F3F2-4C56-8209-64F471C97436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115" creationId="{9E602B5C-D663-4E55-B860-DD279D704591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116" creationId="{A40C2B67-42BA-4FCE-A8FE-0DB412C1501E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117" creationId="{EB988317-985B-42C8-825A-A33896B51862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118" creationId="{EA747BD0-35A3-4D16-A515-DD4A709BF824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119" creationId="{7DE85692-3274-4421-A33C-2A8D8D80C713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120" creationId="{31EF3BDD-9229-47E4-95AE-84E266C5A5DB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121" creationId="{B58E433B-B0DD-436A-ADBF-3104D1BADF87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122" creationId="{221EEE4A-9E22-4488-A6B5-D36B3F49CF5A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123" creationId="{AEB2295E-19DF-44E7-AE2F-3296085971C2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124" creationId="{1C3F8C06-D1A6-4603-9FA6-4083B2CD11B2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125" creationId="{6A7BC970-D8D8-4871-B982-7018F8FC672B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126" creationId="{3CFD288C-33D4-4E51-A41A-0A5826EC7349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127" creationId="{7CDE0275-5C88-46C2-A642-AC3691BEA97A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128" creationId="{525E981B-2E8B-4C2E-9E7D-CD5268857C8A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129" creationId="{7EA0E25E-6DF6-4E0F-A1B2-D76B22D96613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130" creationId="{4969DC0E-65FA-4DC5-9289-6A5690715DE7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131" creationId="{D127539E-618E-4A69-BB9F-FF58762513BD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132" creationId="{39543719-CB37-41E0-A0EA-78EBA8A387CF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133" creationId="{8B96D256-6093-4BD2-B4EC-8B4CAD61049C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134" creationId="{C7F90EF2-E9F4-49F7-90B2-2EE614924C82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135" creationId="{95F7C5D4-A26F-4C33-B929-2E41FA91080E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136" creationId="{BADF4512-CB0C-49AF-AEA1-DA8761FFCF9F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137" creationId="{D405ED3B-EBC8-4A54-9227-34703BFED7E6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138" creationId="{D4D0BFB9-84F5-4C07-8AF0-0A66A74228AB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139" creationId="{A1DB460D-E8C6-4CB5-B98C-E81B6AC45E46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140" creationId="{B19AD7F1-2FFB-4880-B623-6C4768C323E9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141" creationId="{7ED1F9E1-5BDB-4BB1-BF59-8ECD037D9E67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142" creationId="{B13E3930-CAC1-4F71-BDFA-D48F97E9C0AA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143" creationId="{FFF1A719-50F6-4C78-9760-F0F4CFCDAE6B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144" creationId="{5EF8C32C-5673-4707-8761-B3592EC72DAE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145" creationId="{47585A71-AB52-4C01-A877-3D15CD35F559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146" creationId="{BD7A7145-BBC3-4EE3-9A66-592F760CA629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147" creationId="{CAC7551F-F493-4266-8327-B9FE5085F510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148" creationId="{7FD98DC1-0A1F-4754-8105-DB93DFC17608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149" creationId="{AECC189E-38BC-4F06-8B5D-2EC65CBAC553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150" creationId="{28D81A9C-5778-453F-84B8-E2144E915F0F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151" creationId="{5F09BD77-613C-4340-A504-1011A0A996BA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152" creationId="{BC693EF3-2F96-4C97-BABA-DC3413C61A8E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153" creationId="{5362C551-306D-4416-A7C8-6742528032F3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154" creationId="{F5B455FA-6991-4F8A-84D6-3CC70AF8AF02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155" creationId="{513E3E98-EB66-4605-8B87-6FDA585C7A91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156" creationId="{E09CD052-5672-4310-AF94-32FC0AF7B6F3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157" creationId="{43BF8FCF-BC0B-445D-9AE5-FE55DE5AAB01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158" creationId="{73693639-B084-4241-B3C7-50C0B68502CF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159" creationId="{84A22C36-5EE8-47AC-8E12-34F48CFE4F8D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160" creationId="{E2C9A58F-6ABF-4C62-9ABF-85DB2DE4AF67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161" creationId="{63D723C7-24CD-4891-865E-DCE0BFAAD11E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162" creationId="{4B85C6FB-7276-4A97-8710-FFAEB268C52D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163" creationId="{325EBE23-41EE-44C6-9645-3AC09C2DEDC6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164" creationId="{9F6F8872-DF17-4713-BA54-2C2DF8001B75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165" creationId="{EC6E81F9-9C86-460B-AA7B-66BD3E399956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166" creationId="{4C113FAB-1D5C-494E-AA94-59B466CF32C5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167" creationId="{20CC1838-6C86-4104-9005-E4CFC663E17A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168" creationId="{6270BBAD-E6FA-41A3-841A-C1533FAEFA8A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169" creationId="{29FE3FB4-9BED-4693-BB04-A83FB0664C09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170" creationId="{BA31C110-AF25-4D96-B839-DE487C478B71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171" creationId="{CD8BCDE7-BBC3-4BFC-99EA-5EECC48ED285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172" creationId="{C647CB48-EC53-42B5-B317-532892CD770E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173" creationId="{7C9F8BE1-AC3C-4506-86C1-E76C1430EE08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174" creationId="{3C22EA11-4C39-4DB4-ADF3-A2282C372F54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175" creationId="{9B0B402C-5674-4918-8191-9BC3BAC29F63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176" creationId="{22280578-9129-4CBD-9B0E-3BB434F87D13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177" creationId="{CDF90FF4-7268-411E-9751-19266D0DE020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178" creationId="{D5A2BDCE-8F8E-488C-B9EC-392AE67A1B2B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179" creationId="{BE20CB65-14D1-4B5C-B178-471BCEC7BAF3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180" creationId="{ED6A1634-BBAD-4B1A-BEAC-1DD409D28D80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181" creationId="{1F45124F-3663-4CC1-90E7-6999ECF8CF8C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182" creationId="{693ABA61-B704-474D-A7A7-EEC9018819A3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183" creationId="{E773D7B0-92E1-434C-96F0-7ED7EEB2B7D8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184" creationId="{2DA7C162-56C0-416A-AAEC-1AFC80ADC82B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185" creationId="{DB5084AE-7601-4EC3-9A12-EF32527E9895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186" creationId="{4355AB31-C5C8-4224-929A-9DF162B700F2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187" creationId="{E2AE84C6-8935-414F-9C60-7531E2CB3359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188" creationId="{2B702574-446E-41A4-9999-147DD12BBCC7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189" creationId="{EC8AF7CF-BEAE-461F-87C6-33667645F720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190" creationId="{24A6E090-14BD-45F4-9C43-9038213A838E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191" creationId="{8D7DDB85-8EC6-4AD7-B78B-0E4FBD4DFC88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192" creationId="{8DF62E05-A737-4910-BE0D-A28DE2B18C21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193" creationId="{E2E8D1E1-1A37-4832-B52E-A633E18691DE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194" creationId="{B16E0E80-82BD-4508-8ADA-9821119BC35D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195" creationId="{1DEB18D5-F6AB-4A3D-916C-AC8FFA584716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196" creationId="{FAEFD0E6-BEF1-4F03-B0F4-5704B3690556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197" creationId="{217257BB-CA60-4C27-AAC3-23D4226B1C06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198" creationId="{5F752D21-5219-45D7-B925-D3DCA0A13ED5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199" creationId="{83562FBB-C61C-4ACF-B19E-B8165109CB46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200" creationId="{FA21F1DC-29ED-4375-8996-B95205E9ED42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201" creationId="{B1EF7480-010D-4C07-92A4-E8200E9E51E5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202" creationId="{8B8BE571-FE9C-46F6-8193-4C20FDCA95F5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203" creationId="{64E32C47-76E7-4FE3-8885-6DB50CB92DE8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204" creationId="{084F82F4-2A06-4876-9164-8A1F5B5647A2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205" creationId="{EDE624DA-8BC1-4C4F-A7D9-A2F697B6F174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206" creationId="{81ADDEBE-C920-4F88-A912-47D26FF87256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207" creationId="{3B713151-3810-413B-90AF-D83FC7FAF829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208" creationId="{617D836E-B483-4209-8902-80947CC15B15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209" creationId="{0F9EAFDC-2D87-4921-BC60-4AB9CE722885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210" creationId="{B4E716E1-AD00-4D0C-8691-C631DF60F3F6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211" creationId="{96C2FE26-CC57-4C1D-9EB8-ED919998A647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212" creationId="{9D021790-1F24-4888-A0DF-7F78ED20ECD4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213" creationId="{826D6E5B-CC02-450D-9F1E-AAA2DAAAD8E7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214" creationId="{E25A0B41-F4ED-4DAB-B2F5-3C8C15E434F3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215" creationId="{D2E66F24-977A-4EE1-9C69-140ADC0BAA23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216" creationId="{2E9C5615-C446-4DF5-9A26-7F0FB3AF90C1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217" creationId="{9D32F32E-A2E6-4252-A0A8-190EBC33D757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218" creationId="{8B848C95-C9E5-4084-9DE1-ED6621B64B39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219" creationId="{17E7915B-E497-48C6-9FE7-67B79A58B2B1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220" creationId="{B48F1F48-B794-4FF1-BB48-6595009EC18B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221" creationId="{B8FB4284-75B6-4FAD-8125-878921637E96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222" creationId="{C31396EE-0C95-42DB-84BD-C582D97105BC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223" creationId="{9FE00C9B-31C7-4C2E-A536-4D59F34B5CBC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224" creationId="{D1E002DC-8873-4FD2-81DE-2596E45E82C2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225" creationId="{46042BE0-66BA-4CC8-8731-9AEB83B7CF4F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226" creationId="{DFA22966-227B-4DCB-BBB6-1929927F63A7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227" creationId="{2DEB04E9-B7E3-4330-8B19-83A959ECEB6C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228" creationId="{ADF57D49-FBE6-4CCB-9746-306CC3182DCB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229" creationId="{6191AC01-6981-4150-9AFB-9CB616DB01E6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230" creationId="{D961F592-A29C-4B69-8B96-81FE834631AE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231" creationId="{11D1208A-5E5F-482F-B927-AC18940CDA91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232" creationId="{33213291-E920-4A1F-80FE-4C8D70CBC91F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233" creationId="{92E65577-64E1-45AD-A26A-57514BB712AD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234" creationId="{4A9095EC-F395-4FEF-A140-2B916AB027B3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235" creationId="{0D51AF3C-A4E9-4753-9911-77C7F49E3763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236" creationId="{C2F05BC2-8953-4845-A9C2-40340150C300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237" creationId="{C2A44EFB-9A71-486A-88BA-5C648C5C0E32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238" creationId="{25EC7117-59A6-48CD-BC92-0BE217AFF81D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239" creationId="{6C69F085-361B-44A9-AB49-DE42419E17C3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240" creationId="{F922A640-F330-48D5-96DF-3A0053B297CC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241" creationId="{4F24466A-53A6-4B28-94E3-5AF82A8F863E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242" creationId="{771DEEF0-DE32-4034-BEA2-CF0029A9BB8E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243" creationId="{D652C73E-C1A9-4172-9949-C8F29A9E4E8A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244" creationId="{275AB60E-216A-43CC-A5B6-23F73F45A3FF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245" creationId="{D39EC2EB-1325-45EE-B68D-84B97A156255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246" creationId="{84A3F191-6A5C-421F-806F-EE8681B7A767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247" creationId="{98EFC7DA-8FC6-4F3E-A74C-C040EFDF3D08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248" creationId="{4AD7A49D-857E-4E41-9918-770C55CD3647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249" creationId="{6B3223E0-D93E-4673-8458-49AC263B5E67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250" creationId="{8334EB9B-9C06-41A1-ACC1-5AD5FF89795C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251" creationId="{6858A228-6212-4826-AD0F-38887D8EACEC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252" creationId="{6A052D40-96D1-4C19-A87E-6F0CD021FF64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253" creationId="{60CB5821-246E-4B38-B2D0-00906D7482BD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254" creationId="{9AC10912-C9DF-4DF3-BEAE-696B3040DFA6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255" creationId="{DD90C2DD-F395-4A89-886E-2A64CDFC3C8D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256" creationId="{FC92F74D-231D-4955-99A2-E80AC7F82CBC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257" creationId="{B1ECCEBC-5B9C-419D-B63A-EFC4F8BA2549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258" creationId="{17D3BFB9-6B56-4EE4-B058-DB3B7131FC8C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259" creationId="{A5767011-A17A-4DE8-8282-B871721E2D68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260" creationId="{73108239-08D9-44E4-B970-290846AA79CC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261" creationId="{D75A0D4B-DCE0-4FEC-BDB1-2C6569F70947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262" creationId="{0247868E-AEDF-41F4-86F3-2F114A868E4F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263" creationId="{BFAFCFDC-C88B-4662-AB3C-DD95343B120C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264" creationId="{C4ECFF20-C704-479A-A3FE-32A8C1BDD6AF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265" creationId="{C49F71AF-8205-4436-B845-049BAA952B46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266" creationId="{A2518788-DC4E-43CF-A3D8-2683439C91DE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267" creationId="{F9639E22-4B69-45AA-82C5-FF20F77735E0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268" creationId="{56BD71EB-C138-4FD6-A853-8B80B162BAF6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269" creationId="{D946B41E-D04D-4665-A139-862A13939994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270" creationId="{40186421-227B-488D-9EA6-8940AC6EDD1C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271" creationId="{0D202991-75FC-40B4-BA95-94BB516471B6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272" creationId="{614C84C0-188B-49CB-8B01-39D6673D61D1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273" creationId="{F8A97B8A-C549-44F1-8124-44DF082F2D01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274" creationId="{5058A15F-A84F-4958-890A-D9C4B0482C5D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275" creationId="{B13CAA5E-377E-4A62-ADB8-F3F4E5CFDCFF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276" creationId="{7DB89B20-711E-4AE2-B1C5-54140ED6EF9A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277" creationId="{7D54FFA5-8839-46E1-8581-E9F2B820F3A7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278" creationId="{1C310165-4A9E-4B1F-A933-6B2D993E1252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279" creationId="{3A326A25-7474-4D59-BBAD-DEBCADC5636E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280" creationId="{630B18D3-DA8E-40BB-A862-AB4FC43B109F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281" creationId="{1C8B0901-39DB-4525-9D7B-1E0918B8C5E6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282" creationId="{22DB3FCB-5187-43EF-9AF0-79DB76A217CC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283" creationId="{C82D3058-8982-45FA-B15A-8894A118EA5C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284" creationId="{1AAD853B-6B5F-4A29-B118-70A56FFDEE21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285" creationId="{1F1F7DE8-E3FB-4B17-8560-3ACE66B28F61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286" creationId="{132DE3D9-7068-4C0E-A358-CDA34A82419B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287" creationId="{003B08AB-A16C-4D8A-A7D9-1D0B2C2B21A6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288" creationId="{17FF2B9E-8A1E-419C-8276-D4110D80769A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289" creationId="{7650A2B3-C312-4EDC-98FF-B9E3EC4C5ED5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290" creationId="{A9D06A93-D603-4620-A864-96388455E9E2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291" creationId="{C367860E-F831-4853-B1F8-D406A9DAA8B1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292" creationId="{B644F6D0-9020-4B64-BEAC-0A1C1BB27808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293" creationId="{FEA60178-A7C7-4C88-A511-12F74FA0F5B8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294" creationId="{52CF053F-22CE-4F2A-B282-4B07B4F60B3A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295" creationId="{F50529B2-CE32-4B3D-8FD3-471FAF4AAC95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296" creationId="{853E7F8F-DB5B-4CD2-9526-1AA2335FDDD7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297" creationId="{A42304BE-B278-445E-9931-5AD7E7588670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298" creationId="{7FBF516D-BFEA-4486-8A9C-89CF470C6DE9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299" creationId="{90E35D11-5D27-4EDB-A10A-4A0BBC6FE96D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300" creationId="{F6C318C8-F4B3-4523-A190-C65BB26A1035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301" creationId="{30514B67-DE8D-4C1A-B32C-C5F746646185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302" creationId="{EB40FB53-77CD-4646-8878-5C5F2F8FF080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303" creationId="{E86B5145-E503-4D79-A566-6BD9A71C5D26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304" creationId="{54DFBDA7-C121-4364-9A43-FE703CFD7B46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305" creationId="{1639E1D2-D18E-4A2E-A6BF-2CADB49FE006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306" creationId="{4866F152-C599-4AF8-A6F5-33591CC77BEA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307" creationId="{C2F0FF92-CC2F-4589-9C14-EC174299F0A6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308" creationId="{90120B96-09BC-426D-B73E-7231517586D5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309" creationId="{42C54234-FCBA-4B67-9D6C-DB0F5562D3E4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310" creationId="{D858AA2A-4EA2-4B83-BFE7-DEEA560D2A36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311" creationId="{716A84F2-C76B-40F8-91F5-E28D790C31F2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312" creationId="{243A0888-FA23-4AD0-B86B-22B5E7F82AD1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313" creationId="{EBEE9BFA-9865-447C-A4FD-333E8DF9D280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314" creationId="{6F338723-79BF-4E35-B22E-AB0D097AE55D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315" creationId="{4D362B4F-B685-4111-8801-EF76D7F81664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316" creationId="{ABB7F63F-04E2-4270-8B6F-87ED25F2618D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317" creationId="{F905C954-EE09-4478-8F78-3AA8A205E3F8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318" creationId="{E82028A7-2036-4911-B4AD-CEBFFB39CA49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319" creationId="{A803A20B-899C-40C0-BCE4-9F6D9CAE86A4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320" creationId="{A7F1B3FD-4655-494C-8EE5-0B49BF1FD300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321" creationId="{D936684F-0D9B-4472-87D2-8C621EAEDFF0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322" creationId="{6E2EF25F-F979-4414-9AAD-14F414C008A4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323" creationId="{C605730C-111F-458A-A793-FD2076335F3D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324" creationId="{D991D642-92E7-42EA-9156-9196075911F5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325" creationId="{C2B00762-07F8-4A91-8288-7610A36646D4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326" creationId="{13B9560C-6A99-4FD8-9559-06E0E1750937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327" creationId="{F580F78A-3589-4BB1-A59E-A1344CBA998E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328" creationId="{1C1C3CAC-22C4-4275-A7EB-EF211FBFC079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329" creationId="{56EE5E76-B31A-4B3A-90A7-844D2D8785FF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330" creationId="{0FF60D33-B205-448D-BE34-7EFF21F8886F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331" creationId="{760249E6-576E-420A-9F5F-B1F54F12009F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332" creationId="{DF652B66-F0B2-46F5-8BB9-754DE9C690B9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333" creationId="{AC88674F-514D-438E-A0ED-137012D7222C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334" creationId="{AE4908A5-D9E8-40A3-B540-B4DFE44688F0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335" creationId="{81BC45FF-3EE1-4530-B955-CA355A75EA6C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336" creationId="{DA7A73FB-BBD1-4161-B5C3-8046E6A279E4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337" creationId="{34208911-0E43-4DA1-B130-9BCAAC7EE8AF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338" creationId="{1AC12541-EED6-4C55-825F-3081B16A39D1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339" creationId="{CA343EC8-98F5-4F22-9C9F-300879CCF2C9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340" creationId="{9D4EC723-B06A-45BF-ADED-F53D6F4AD894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341" creationId="{C180A087-8F17-43B1-8549-35169363761D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342" creationId="{A2A7A275-DDB7-4A68-A6AD-8BB62545C8EF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343" creationId="{8F97E5BD-E15C-4945-840E-743A84F03320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344" creationId="{4EF9C927-C8C0-4B2A-AED3-0353ACFA52AB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345" creationId="{3D80EBD5-69C1-4F82-AED6-938B8E4C0AC8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346" creationId="{260D5AB0-0E78-4B97-9F10-28D0F11E64E9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347" creationId="{681B3E0F-2C26-4010-94E5-253D6AB9AB12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348" creationId="{FF6DF59B-55D7-4769-8265-8247627EA662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349" creationId="{FFDAE7A8-1477-4CA0-B74E-C90E07935CB6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350" creationId="{604AD191-D27C-410F-A940-841AED6DE356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351" creationId="{4CC9A6D7-334E-4933-AAA0-F71FE9B1EE69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352" creationId="{4F2F8561-ABFF-4DD9-90B7-881A75D76C71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353" creationId="{DEF8164E-8D08-4172-AA37-7C58AD098F2E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354" creationId="{614F99FB-01E8-46D3-A6B2-F7280B6FA4BD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355" creationId="{479193CF-30E0-4CC4-ABB3-45AE00C87F8A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356" creationId="{F36A7E01-DF1B-4742-B483-924DBCAC06FA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357" creationId="{85C7446E-48EA-45A9-94FC-7C9FB3796319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358" creationId="{9A65203E-B160-4EE8-8AD6-5AAD8B998B09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359" creationId="{567C7951-50F5-4718-BC82-C3F7A8D287E3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360" creationId="{0452EE49-A648-4C64-9713-BF822C3FD066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361" creationId="{11072599-82AE-410C-9DA9-0DE8307E5F2B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362" creationId="{6D81619D-9F61-4569-90D9-209BD719A446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363" creationId="{378DFD82-09DD-4AF6-9604-687AA9AC764D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364" creationId="{0143445A-F1D9-4930-BA0C-831ED880BBFC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365" creationId="{88D51E33-F124-4526-870A-AFD8C44EC7E9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366" creationId="{6DE76340-2793-49EF-818E-509BAC970153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367" creationId="{BC8FEAB9-6196-4C6B-9117-4F1CF9B2CD19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368" creationId="{15402F93-DB1C-4609-A494-C7FDBA324FE5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369" creationId="{53C6EEEA-F0D4-4A15-A42A-73BCB8FBEC28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370" creationId="{66FD005E-09BE-4ADF-AC4F-A1E88AE5F089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371" creationId="{029C9356-BF29-4FBC-9D3F-1DFCB7AB0266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372" creationId="{4FB399FF-A852-4981-B941-615210E57766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373" creationId="{43AE7E8A-67BD-4F99-8FBD-651DE6437C51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374" creationId="{D6160CE7-DF46-41B4-9A3A-A35A2F9EA3FF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375" creationId="{6FF7C9C3-7E0C-4174-8593-8498576E0B76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376" creationId="{67011BDE-2FF7-4A6E-8D7C-1EB5A7E181C3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377" creationId="{E3B29FB5-97B1-4DE2-95BB-066ABE32E078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378" creationId="{12E99D37-F684-40CA-BDC6-697CB2031F4B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379" creationId="{2D6BB957-2E3C-421F-8B27-BAAB2B78B0A9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380" creationId="{12227819-E8C6-4983-8F3E-947205FBA291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381" creationId="{3F2C6FAA-FEC8-4406-95DA-E0DCA7DC5376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382" creationId="{96F3FDC9-A797-48EB-B1F0-7F5BB002B104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383" creationId="{3285F2E3-49BA-4529-96BB-E039D96AACE8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384" creationId="{0580B1C2-9D4C-4496-9C59-618478C6697D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385" creationId="{A2DDD64F-21A3-45CD-8EA9-ABB2D582CA2F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386" creationId="{40C00B21-7F0B-4D77-8B34-10F0E154AD46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387" creationId="{A511D04C-55F7-49F5-899C-3E32E285B04E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388" creationId="{58F6E6C7-F360-4C26-A9B8-AF47DD052C75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389" creationId="{DBC87D8B-2B82-479C-B16A-B4B21CE367F2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390" creationId="{DDFF1D3B-CF03-4710-82F2-9D56FF5E33FE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391" creationId="{AE956317-39FD-4C40-906F-7299A84D0071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392" creationId="{696BD67D-BBDC-4AC7-B150-FAD77214001A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393" creationId="{EEE5A185-3D36-4423-BA68-117EC824AE56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394" creationId="{612B7C8B-CDE6-440D-9E4E-9636E3D68314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395" creationId="{0B8FEDA9-5E8E-42AE-9F00-CC6595891F25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396" creationId="{67209940-1FCD-47C6-8BB1-1771920EFE2A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397" creationId="{631A4738-A636-45EF-9143-8F755D198511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398" creationId="{3B01560E-50C2-4910-926D-B4EEB2C6D5A0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399" creationId="{50F31929-71EC-4FEE-B38A-11F052C8744E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400" creationId="{1331E8EB-2F3B-4974-9F0A-F5834B61F48C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401" creationId="{340F0012-B91E-4442-AA96-0DF891D68CAD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402" creationId="{4509E59F-BC04-42B7-9D09-F198D0B6E8C8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403" creationId="{15D85C15-7C0D-4463-A9B5-360D3AB59249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404" creationId="{D919D03B-11F3-4D32-BF32-EF6E2DFFEF14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405" creationId="{546E8C6E-9516-4C2B-8BE3-FE578EBD7B8A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406" creationId="{4FE789F3-B376-4BA5-B8E9-5A25F8080852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407" creationId="{E0668375-4C3C-4960-A59D-BEC31A12E75D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408" creationId="{915ABB9C-F40E-4197-B61B-2BF6DA7955B8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409" creationId="{F00370B5-6E36-4520-ADBD-D1BE4C130B57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410" creationId="{C083EC8A-D038-474F-9BEA-3B17F89E87FD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411" creationId="{D1123536-6FCE-4A48-BE60-DE9B117B2277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412" creationId="{3FBFCDFD-39EE-446C-9E3D-8E7BEBD0E5CC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413" creationId="{7F661F9D-0F42-486D-986F-E0A35B581986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414" creationId="{91C7A8CB-B79B-4223-B7B2-436BF12B4A10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415" creationId="{9F90FF47-D405-4B07-B135-AF6B4FF4EDFE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416" creationId="{0A11FFFB-BE48-4E53-AF9E-F9C48F24151E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417" creationId="{8E7AF0E4-D805-4DB9-A00C-FDEEDAE14D8A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418" creationId="{A0504451-9D96-41EE-8025-6C5563443304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419" creationId="{F6C02F4F-8EB8-4F0C-AD3C-0D341C7AF59F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420" creationId="{50DF3588-0C81-4DBA-AF61-F0A294E655CA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421" creationId="{7F4A28C4-6FD4-499D-B8FB-759608008F1B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422" creationId="{09C1859E-1B7C-42B5-BB17-498A12A09411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423" creationId="{6ACAC0D4-02DE-444D-9EF7-136DE6AFE4A2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424" creationId="{923E68E3-859E-4071-BF6C-F2E21BAE5544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425" creationId="{38A0ACFB-12D9-43D8-9003-C2DFB28A4CA9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426" creationId="{5F076033-527A-4F4A-BAC7-929C8DF26618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427" creationId="{1DB88A22-1E12-4F3C-8CA0-78B5662D1638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428" creationId="{4AAA1683-638D-4D5B-9A20-8E19A4E3D2D0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429" creationId="{4345B375-B285-410C-AA5E-9F298406118B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430" creationId="{C6E9AE78-305E-4AA0-86E5-852CB890F37E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431" creationId="{1B670BEA-8424-4F72-8333-2A11A951DEDA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432" creationId="{730B27D3-B414-4C9C-B1E0-2AF10053E6F3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433" creationId="{7F9DC82D-6CFD-4B59-9C9B-7968FB0BDB2C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434" creationId="{B4A943B5-324D-432C-80A8-D0158880F810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435" creationId="{0799DD67-6B8C-426B-894C-92494F21EF1D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436" creationId="{961B7FAD-8104-4DF0-B833-ECBBD3987D16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437" creationId="{2E5DE29C-2F08-4CE1-A1C4-802FF1AB4142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438" creationId="{2CBD3414-39FB-4AE5-9D0D-5CB610C942A2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439" creationId="{35C9598D-8B7F-4D38-8147-37494DC14F43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440" creationId="{BD2B3EB2-43BA-4D53-9A80-B4D5CA43CF0E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441" creationId="{AEF16472-DCA3-48D3-AE3E-70E4B07AC97E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442" creationId="{BDF9F96F-3A7B-49B4-A441-03FAEEC024B4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443" creationId="{B61A7725-434D-4A07-8E66-008B7B6285C6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444" creationId="{728C9D61-1B8C-464F-978C-35A363E9F5BB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445" creationId="{63ACBAF4-9B31-4EAD-8E5E-1B7C50BE2CC7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446" creationId="{587AA4E5-909C-439A-A955-8EE377CAB61B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447" creationId="{B84CC220-1C9F-4CA5-A1D4-7356D3409DF7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448" creationId="{F8F3BDB4-C7E3-4265-874D-4708EDFF93DA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449" creationId="{AB92A102-21D2-4A59-8615-C45BED2A1511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450" creationId="{7B16EAB7-E1B3-4724-A727-FC4E165731A8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451" creationId="{03211BA1-C896-47B8-B8BC-B2847FF97977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452" creationId="{91A4A27F-C028-4C6A-A2A1-5FD8564871DA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453" creationId="{85A56516-4394-46FD-9BCB-BDE5A5BC1FCA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454" creationId="{DACCF4F8-7BD0-4C2D-B8D8-161FF24644FC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455" creationId="{80F199EA-5907-443B-9A41-5416F3B46D11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456" creationId="{78AB87F6-F93E-40CC-9AE2-43E6FD64299B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457" creationId="{B79DDB00-5DA1-45C0-B384-7B02EB76EB16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458" creationId="{AFB24FB4-A9AB-4059-B40A-CA4A51FB7F50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459" creationId="{517E2F83-3A5F-4AE8-8F07-87EB7937B3CF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460" creationId="{9B4B14AA-209C-45AF-AF3D-0F96E12C1811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461" creationId="{7E79C631-AC59-4455-87DB-58AAAE0DD070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462" creationId="{CE24ADF5-E1B7-4FA6-A3E3-78E20F278AFE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463" creationId="{A6E1EF04-DF6A-4390-A903-B5F6B9EFC4C2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464" creationId="{A6A2B32B-0067-4F37-BF94-67BD0EF76EED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465" creationId="{4DBF9154-532F-4177-9977-76FCD341CB38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466" creationId="{E3446732-C6F7-45A2-991C-099FF3D4A56A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467" creationId="{012FEA42-9475-4C9D-AAA9-5EB887C4DC51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468" creationId="{DEE88663-A86E-46C4-87C0-97CB3C28ADA9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469" creationId="{41BD814D-32D9-4336-A3F9-AC76E41E3A87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470" creationId="{48423F6E-F971-4881-AD41-50D7053B94E6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471" creationId="{96242778-2E47-4AD1-9096-8CB7A79846B0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472" creationId="{E53BE7F7-9123-4F7C-9E80-8BFF2F9ABCC1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473" creationId="{ABECB878-F738-4B1F-AF0F-4EA0C35FED7B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474" creationId="{42D9E6A5-66C1-4196-B9A8-BDFE0572ECF5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475" creationId="{3FEF5F71-E128-4003-A523-1D328102737C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476" creationId="{9EE2A915-C478-4BFA-8F7B-0E37C991497B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477" creationId="{A2CF2471-63D2-4AE3-A80E-F0A79D680BDB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478" creationId="{83523D0D-AC25-4DF6-A251-4E2A995C120E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479" creationId="{97BCFE73-0383-4CBD-9507-B6276302404F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480" creationId="{E65D2E4C-D0D3-4354-9506-A33F46876020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481" creationId="{D5FF5026-FA3F-4AE0-AA79-215076E19EDB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482" creationId="{8DBA2CDF-B107-4C49-B6A5-49671F6B2EE5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483" creationId="{8D0B052C-91A3-4BE9-82FA-9016C1D46BEF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484" creationId="{C1205319-AA20-4793-A1CD-70713B4D5156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485" creationId="{4EA3F8B5-9710-4F14-8DDC-D1BED062435E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486" creationId="{A92A6F84-A6FF-4FB0-B84E-9815DE7A928F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487" creationId="{5E0BFD88-EEC3-4603-A9C1-FB3D7CCB357A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488" creationId="{42D49240-5887-4B77-A06E-5795B51AD3E1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489" creationId="{6B02FE54-6333-4CE3-8301-BBA2BBC8B0B5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490" creationId="{4C358876-5CAF-429C-97B2-02C615CBB7A0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491" creationId="{B406C998-C412-4D71-B7B9-97A620D6E87C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492" creationId="{47F42A50-67CC-459D-9F62-F60F50F7196E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493" creationId="{C1F0622E-B27A-45DF-896F-B91D295663BC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494" creationId="{59FB42EB-C839-40CF-ABB9-4EE7BEBA88AD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495" creationId="{625534A1-98A6-4489-8EE0-ABCC9D578448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496" creationId="{B2746AEE-BD6E-492D-ADAE-BC0873E43BBA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497" creationId="{BD46EEE1-FB72-461A-B86D-693F72C23D04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498" creationId="{1BB4D375-4298-4DDF-8397-E3CC28FF6BF5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499" creationId="{4FC86F7F-BE1D-4AD9-AFCA-FF8106FF474F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500" creationId="{214E2573-4573-4300-AFBA-69A7A1527053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501" creationId="{01A927C2-0AF6-4A3C-B014-88FD7F077825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502" creationId="{10BF6A2C-A090-4DE1-8FCF-5DF08A96BC7C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503" creationId="{6C5CC1AD-39B2-42CE-9437-45AC99D4144A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504" creationId="{2F2D2478-C63D-4D33-9D43-87FBBE25B182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505" creationId="{02865347-2D70-417A-9F48-7F415DC7FA8E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506" creationId="{D2DE6513-8A77-4E13-981A-BBAD8446DDBF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507" creationId="{2FCE4B3B-8A49-469B-BD02-0080093E6815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508" creationId="{0E2DE629-5FC1-441B-82FD-A46B3BF3EA9B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509" creationId="{E8D6E5C0-C9C5-4A59-964D-9EAFE6E0A10E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510" creationId="{677C66E1-E0FB-42A9-BEDB-25BEE7B5AE83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511" creationId="{28B19D0B-18C8-45CC-8BAE-1700011CBD46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512" creationId="{B79B7033-34CF-4803-B30A-06E96563A9AD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513" creationId="{DC1D4E53-B8E4-4D56-A16D-574CE49A9AFD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514" creationId="{1ED138CF-D51D-4E6D-9087-744D04AC7126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515" creationId="{69F94459-F723-4DA7-9BAD-F00470124C83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516" creationId="{A9582429-557D-4823-A4DD-9A2624E12EC6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517" creationId="{2B5E0BAF-A3E1-4142-AFB3-4BF948D7BE44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518" creationId="{860B6A73-D14E-47F4-B9ED-E6A7A2424CD0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519" creationId="{BF356161-C58E-4837-93FF-2D7204C8B895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520" creationId="{2B656A07-55B8-4E3A-9780-6BEC582E29C1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521" creationId="{C6B4F531-A1C4-4F2B-97C5-13C6AFE974A4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522" creationId="{4A4BA4DB-78B1-4C92-BA7E-7928454F3307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523" creationId="{5D697BEE-6B92-47DD-AD44-88841FDEA749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524" creationId="{635698DA-2776-4727-A21E-99DB80550B58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525" creationId="{F98D22D1-9065-4209-BF5C-536C408EF6BB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526" creationId="{5707ED37-79DC-4E9D-9602-B025AB8AEFBB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527" creationId="{42019A31-1B94-4181-8317-58EEFD0ABB5C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528" creationId="{5ED0B222-FED3-46C1-A451-7BBF02F43EB4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529" creationId="{49E41933-B811-4D3B-AD82-788B812376A1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530" creationId="{65901C0D-E62A-4BFE-AC38-1F3DFBBA4C0F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531" creationId="{C5D69F1C-C95F-4912-90F4-437DDF47CCA1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532" creationId="{8974EA95-8F42-418D-AE07-4B05370B516B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533" creationId="{353972A5-723B-45A0-9598-21A3F3B5C9E7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534" creationId="{50589F09-ECF8-4D79-96E9-65772EEAADB2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535" creationId="{79C22B82-5C41-4662-8AA2-322587F1FEB8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536" creationId="{E8CE844C-0077-4FDE-8560-B23C1BE5CDBA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537" creationId="{E1B8EA53-DF14-4DC6-B435-AD62F7632EB8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538" creationId="{D78FFF19-CD65-4747-904D-5E4896DC5B76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539" creationId="{868D230C-110C-4A01-A910-91FB267156A5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540" creationId="{DC380B3A-AF2D-4714-A84F-558FCFBA28CB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541" creationId="{9FDBC853-BF0C-4997-8942-D116A92EE4D1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542" creationId="{AA76FC5F-F7AA-49EA-9D1F-DAFF64BEA553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543" creationId="{E09C1F8C-5F6B-4610-B86C-12CAED409DA9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544" creationId="{A27339F6-CD95-4767-8EBD-72B117C79EA6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545" creationId="{1C9963B9-FCD0-422E-8430-27E2F80B1AF2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546" creationId="{03669C77-9805-48FC-915A-47C06AE434C4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547" creationId="{600A4FBD-A837-47E4-BC98-5441654B9F84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548" creationId="{7734C075-C57D-423F-9E14-3E0447C794CA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549" creationId="{BDE3E8B0-C45F-4A0A-9476-51D5BF613C13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550" creationId="{FFCCF584-B1CD-4E2A-A12E-840995B2DE09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551" creationId="{60F8E023-2937-4664-B2CE-1A58B29DE4E1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552" creationId="{C655ECBD-0E7A-4930-A12B-E71DA9D032F7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553" creationId="{FC0D2E5F-3079-4E03-885F-739645B05209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554" creationId="{92B1E271-8F03-44E3-AD92-AFA5CBA20E75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555" creationId="{32406088-0E09-42BE-923D-C05A7DBA8063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556" creationId="{2DE73CAF-54BD-4228-903A-B57FDED6FE82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557" creationId="{3DD037D9-C627-4A46-A5FF-45BC64F7E4B6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558" creationId="{6DF5811E-3ED5-4ECD-B9C5-CCECE2E091C4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559" creationId="{DF909BBD-E5B0-4925-9311-482893DF5326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560" creationId="{BE575AFD-8985-4E35-B27E-3CEDCDD14DDB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561" creationId="{3E02FF8E-0DF3-474A-B9CC-32BE3693EEA6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562" creationId="{85858E4C-3388-47EF-9703-70B569AEC0E9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563" creationId="{14FAECE0-B301-4060-BAA2-2759580EBCFC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564" creationId="{0E710340-FE0C-4B0E-8FDA-E49995EF6F69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565" creationId="{DB782606-8435-4F0B-A7A2-50ED126ABC86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566" creationId="{82F81E2A-7C06-4553-9FF1-CBA8DF2C7F43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567" creationId="{A4757688-ECF8-441C-8C54-A19CE1DF3C77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568" creationId="{95B5F1FD-6916-4E8C-AF66-94F04D0F6AC7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569" creationId="{13EE0E10-13DD-4405-A7DC-1CACB4639929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570" creationId="{493B4502-A37B-451C-A7AE-31DEBFC62058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571" creationId="{4FC0BB04-C866-47A1-AF28-2217EE2CD51C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572" creationId="{197CB617-B857-4C6A-A2D1-72A8B10D0D54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573" creationId="{4CA2660B-F95C-4501-A1CF-25A0FF4A1F15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574" creationId="{71965936-3F4D-4D03-B499-1EBC173022B9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575" creationId="{56BE8C9F-1D3F-48E0-A340-2A6B9A1806E7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576" creationId="{120DD6EB-F853-47B2-B985-BBC4580078DC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577" creationId="{DA0F0B39-38A6-4ECE-861C-90AF7A71A961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578" creationId="{1086CBBD-5CA1-41D0-9635-4DC89649AAFA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579" creationId="{900BB39E-3EF2-4192-A38E-2152849CAB4D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580" creationId="{F50E35B5-0DA2-43FF-A9BC-0656EEEA0C48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581" creationId="{30F30599-EFC7-4001-914A-11E77EF6297F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582" creationId="{FCBDB959-F6DA-4E53-85E5-790EF155A4F8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583" creationId="{6B4BFF2D-7828-4986-ACC6-032A4DE30B43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584" creationId="{A7D739D8-88BB-4B46-8C69-55809805E4D3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585" creationId="{A52C6FA8-2DC0-4033-8758-C836AB80C00A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586" creationId="{1C24F10C-E35D-4FB2-8EE5-B9C6B6F57DE0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587" creationId="{AD6048D2-BBC5-46E1-AB29-7648A251BF14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588" creationId="{D7948587-2473-4257-AE91-0B70F4E3670D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589" creationId="{38A6891A-5323-45EC-8A66-7B4F941B6E04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590" creationId="{0AE0F09A-5A7F-4793-B29B-508F68F73E2C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591" creationId="{CBF1B518-44B3-4221-B17C-1DF46C9A37CC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592" creationId="{249AC31C-0151-48AA-AD04-0F75E360BA2C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593" creationId="{C5450B70-E25F-438F-9FDE-3756521E91EA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594" creationId="{CBB745AE-7470-408C-A8D4-BBA0CC630473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595" creationId="{CA6904EF-8F94-4891-9BE3-DD33E172C343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596" creationId="{29E8EFEF-581E-47C6-B526-397A9AFACC4B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597" creationId="{BA152A1A-A988-4BA7-8666-B27F59A540A4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598" creationId="{1A62D01D-460B-4D1E-ADBD-D73C0CAFE9C5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599" creationId="{37B1BC66-CA16-43EE-B3E0-A047FE10798C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600" creationId="{CFEF2728-19C7-49AC-9A51-1C338F61B44D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601" creationId="{58F5935F-999F-4AF6-9478-A4C66784878D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602" creationId="{E56EA522-A79B-4E1A-9A2F-705B9C15659D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603" creationId="{D3C3D8F3-856F-45A7-96DE-F813CC55C876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604" creationId="{87FC70FB-5E13-47A3-B31D-3D79474DA9C8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605" creationId="{28EFB759-6DC3-4EFD-B2FE-ED7B43ECBDFB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606" creationId="{17822DBD-7E11-4CB5-AB30-ABD14967D296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607" creationId="{69FFDBC4-3DAC-4B85-9FA8-8783B5EE5301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608" creationId="{01289C7F-7DAD-4140-AAD5-808125CCF60F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609" creationId="{5D77A0E0-896B-46FD-9525-9AE853CF8079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610" creationId="{7732C200-D1CC-4021-BB51-3F15FF0C0FBB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611" creationId="{7D215E43-76CC-4222-9BAB-CF987F33A02D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612" creationId="{483CA87E-BDF3-4D04-A473-6FF707664FFF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613" creationId="{15F07E42-0793-4AF8-B65B-264FAB202DAC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614" creationId="{3C656345-FCD0-4BEF-9B42-271B9C17DBAF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615" creationId="{6C078B9A-7161-499F-81C7-21778E6B1938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616" creationId="{AC0A19D1-7823-4F6A-8F15-B0B342AD98C8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617" creationId="{73376DA5-C245-4AC6-AA43-D2B5A82681BE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618" creationId="{464DED06-3675-4E2C-B512-988C90E6BBF9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619" creationId="{42C39DEF-DD0B-4373-B153-5FC544922009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620" creationId="{CA36A863-9D1B-4F9D-B7B5-41E8AEBC0EA2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621" creationId="{C969BE49-96D9-4C07-8B36-0C6DD635D3F6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622" creationId="{341D769F-C4A7-400D-A2FD-8BB838939353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623" creationId="{CA21C0F1-DEF7-4887-BAE2-0EFD2A4E5DE2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624" creationId="{53BF489A-9AC9-4FFA-845D-27BAD2463DE2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625" creationId="{09DCBA99-AD17-47FB-A44C-86443ECA041B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626" creationId="{989C6F7A-3812-423D-8452-0BAC3EA3E653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627" creationId="{76F7DC63-EDD8-4752-9A8B-30F6EB87E7F0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628" creationId="{2DABB877-CBD9-4EA4-8E5C-12B48540AB5F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629" creationId="{73317FD9-FB6B-47F5-9626-FC818E3AAE15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630" creationId="{7D5C5DDB-8462-466B-8E53-6F12B1913826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631" creationId="{E561A026-1C9F-44A6-96C6-DD7978475791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632" creationId="{7160D53B-55D3-4DA1-B5CF-6BFD62AF19EF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633" creationId="{09CE4379-E99E-4BE8-B793-FADEAA184CA3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634" creationId="{D6830717-FF23-475F-A5E4-7BBBCCD31149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635" creationId="{65876FC0-5F82-409A-B03D-53E97435F557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636" creationId="{108B80DA-2D01-4388-A35C-8B7EC97A196B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637" creationId="{7992F023-F904-486D-8A64-15D4BE6ED1EF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638" creationId="{2F9F6B87-ACF7-48E8-8C49-DCAF7EF6715D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639" creationId="{F935638A-F9FD-4EBA-B1DA-A670921A07E7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640" creationId="{21E4B6C4-DEF8-42BE-B2DF-53769071D591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641" creationId="{ECC75303-6D4D-4AB1-BDF3-C3F812B325BD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642" creationId="{C8F22922-0A1A-4F94-80D2-DD33B746E3A0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643" creationId="{0F763B96-27B9-4008-970F-33694F303586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644" creationId="{42F8B657-E7EB-46F8-AEF8-24E0757F34DD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645" creationId="{453430A9-7470-44B6-8D55-B1E1A454A58D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646" creationId="{716A15B2-7493-4476-B383-25726A926C6F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647" creationId="{025F30D4-BFAF-479A-9F35-E013AB0B3E6A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648" creationId="{C42A1240-4BAF-4266-A0D1-D96800F315E0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649" creationId="{48ACED00-F5FB-4CF0-A386-7A906E5EFCEB}"/>
          </ac:spMkLst>
        </pc:spChg>
        <pc:spChg chg="mod">
          <ac:chgData name="Gin Geoffrey" userId="f84a39b1b61fe1d3" providerId="LiveId" clId="{B86BCE51-B8B9-407F-B3D3-D0C1F9789A24}" dt="2021-06-10T07:24:29.350" v="2338" actId="338"/>
          <ac:spMkLst>
            <pc:docMk/>
            <pc:sldMk cId="997121690" sldId="428"/>
            <ac:spMk id="650" creationId="{D72250B7-B5E5-464B-BFF5-251752CA98D8}"/>
          </ac:spMkLst>
        </pc:spChg>
        <pc:grpChg chg="mod">
          <ac:chgData name="Gin Geoffrey" userId="f84a39b1b61fe1d3" providerId="LiveId" clId="{B86BCE51-B8B9-407F-B3D3-D0C1F9789A24}" dt="2021-06-10T07:24:29.350" v="2338" actId="338"/>
          <ac:grpSpMkLst>
            <pc:docMk/>
            <pc:sldMk cId="997121690" sldId="428"/>
            <ac:grpSpMk id="1" creationId="{00000000-0000-0000-0000-000000000000}"/>
          </ac:grpSpMkLst>
        </pc:grpChg>
        <pc:grpChg chg="mod">
          <ac:chgData name="Gin Geoffrey" userId="f84a39b1b61fe1d3" providerId="LiveId" clId="{B86BCE51-B8B9-407F-B3D3-D0C1F9789A24}" dt="2021-06-10T07:24:29.350" v="2338" actId="338"/>
          <ac:grpSpMkLst>
            <pc:docMk/>
            <pc:sldMk cId="997121690" sldId="428"/>
            <ac:grpSpMk id="2" creationId="{146634A6-F71A-4598-B238-88DEEBF350B1}"/>
          </ac:grpSpMkLst>
        </pc:grpChg>
        <pc:grpChg chg="mod">
          <ac:chgData name="Gin Geoffrey" userId="f84a39b1b61fe1d3" providerId="LiveId" clId="{B86BCE51-B8B9-407F-B3D3-D0C1F9789A24}" dt="2021-06-10T07:24:29.350" v="2338" actId="338"/>
          <ac:grpSpMkLst>
            <pc:docMk/>
            <pc:sldMk cId="997121690" sldId="428"/>
            <ac:grpSpMk id="7" creationId="{60DC7C71-A388-4098-B52B-94F4BE7340B0}"/>
          </ac:grpSpMkLst>
        </pc:grpChg>
        <pc:grpChg chg="mod">
          <ac:chgData name="Gin Geoffrey" userId="f84a39b1b61fe1d3" providerId="LiveId" clId="{B86BCE51-B8B9-407F-B3D3-D0C1F9789A24}" dt="2021-06-10T07:24:29.350" v="2338" actId="338"/>
          <ac:grpSpMkLst>
            <pc:docMk/>
            <pc:sldMk cId="997121690" sldId="428"/>
            <ac:grpSpMk id="8" creationId="{962C9002-9A16-4169-9E48-D63483DC44BE}"/>
          </ac:grpSpMkLst>
        </pc:grpChg>
        <pc:grpChg chg="mod">
          <ac:chgData name="Gin Geoffrey" userId="f84a39b1b61fe1d3" providerId="LiveId" clId="{B86BCE51-B8B9-407F-B3D3-D0C1F9789A24}" dt="2021-06-10T07:24:29.350" v="2338" actId="338"/>
          <ac:grpSpMkLst>
            <pc:docMk/>
            <pc:sldMk cId="997121690" sldId="428"/>
            <ac:grpSpMk id="9" creationId="{6BD89E5B-FC70-4FCF-BA9F-A705AA1A6AA2}"/>
          </ac:grpSpMkLst>
        </pc:grpChg>
        <pc:picChg chg="add del mod">
          <ac:chgData name="Gin Geoffrey" userId="f84a39b1b61fe1d3" providerId="LiveId" clId="{B86BCE51-B8B9-407F-B3D3-D0C1F9789A24}" dt="2021-06-10T07:24:32.755" v="2339" actId="338"/>
          <ac:picMkLst>
            <pc:docMk/>
            <pc:sldMk cId="997121690" sldId="428"/>
            <ac:picMk id="5" creationId="{0FC6644C-7CD6-45B4-A70F-5E2185236C5B}"/>
          </ac:picMkLst>
        </pc:picChg>
        <pc:picChg chg="mod">
          <ac:chgData name="Gin Geoffrey" userId="f84a39b1b61fe1d3" providerId="LiveId" clId="{B86BCE51-B8B9-407F-B3D3-D0C1F9789A24}" dt="2021-06-10T07:24:29.350" v="2338" actId="338"/>
          <ac:picMkLst>
            <pc:docMk/>
            <pc:sldMk cId="997121690" sldId="428"/>
            <ac:picMk id="12" creationId="{633E8162-F184-4CC1-929C-0D3EED679AA9}"/>
          </ac:picMkLst>
        </pc:picChg>
      </pc:sldChg>
      <pc:sldChg chg="addSp delSp modSp add mod">
        <pc:chgData name="Gin Geoffrey" userId="f84a39b1b61fe1d3" providerId="LiveId" clId="{B86BCE51-B8B9-407F-B3D3-D0C1F9789A24}" dt="2021-06-10T07:56:06.332" v="2784" actId="20577"/>
        <pc:sldMkLst>
          <pc:docMk/>
          <pc:sldMk cId="2078913753" sldId="429"/>
        </pc:sldMkLst>
        <pc:spChg chg="add mod ord">
          <ac:chgData name="Gin Geoffrey" userId="f84a39b1b61fe1d3" providerId="LiveId" clId="{B86BCE51-B8B9-407F-B3D3-D0C1F9789A24}" dt="2021-06-10T07:25:25.772" v="2350" actId="14100"/>
          <ac:spMkLst>
            <pc:docMk/>
            <pc:sldMk cId="2078913753" sldId="429"/>
            <ac:spMk id="9" creationId="{357990E4-2F25-4E1D-8D9E-5C28D55E6FEA}"/>
          </ac:spMkLst>
        </pc:spChg>
        <pc:spChg chg="mod">
          <ac:chgData name="Gin Geoffrey" userId="f84a39b1b61fe1d3" providerId="LiveId" clId="{B86BCE51-B8B9-407F-B3D3-D0C1F9789A24}" dt="2021-06-10T07:56:06.332" v="2784" actId="20577"/>
          <ac:spMkLst>
            <pc:docMk/>
            <pc:sldMk cId="2078913753" sldId="429"/>
            <ac:spMk id="13" creationId="{E29A0005-E35D-49BD-B132-CA4BC79BA80F}"/>
          </ac:spMkLst>
        </pc:spChg>
        <pc:spChg chg="add del">
          <ac:chgData name="Gin Geoffrey" userId="f84a39b1b61fe1d3" providerId="LiveId" clId="{B86BCE51-B8B9-407F-B3D3-D0C1F9789A24}" dt="2021-06-10T07:25:47.432" v="2353" actId="22"/>
          <ac:spMkLst>
            <pc:docMk/>
            <pc:sldMk cId="2078913753" sldId="429"/>
            <ac:spMk id="14" creationId="{F41E3A8D-6C3E-430D-9296-CEB8DF50B357}"/>
          </ac:spMkLst>
        </pc:spChg>
        <pc:spChg chg="add mod">
          <ac:chgData name="Gin Geoffrey" userId="f84a39b1b61fe1d3" providerId="LiveId" clId="{B86BCE51-B8B9-407F-B3D3-D0C1F9789A24}" dt="2021-06-10T07:25:51.349" v="2354"/>
          <ac:spMkLst>
            <pc:docMk/>
            <pc:sldMk cId="2078913753" sldId="429"/>
            <ac:spMk id="15" creationId="{5F177CA9-1EAA-461D-97B4-FDF86E26223A}"/>
          </ac:spMkLst>
        </pc:spChg>
        <pc:graphicFrameChg chg="add del mod">
          <ac:chgData name="Gin Geoffrey" userId="f84a39b1b61fe1d3" providerId="LiveId" clId="{B86BCE51-B8B9-407F-B3D3-D0C1F9789A24}" dt="2021-06-10T07:13:21.844" v="2326"/>
          <ac:graphicFrameMkLst>
            <pc:docMk/>
            <pc:sldMk cId="2078913753" sldId="429"/>
            <ac:graphicFrameMk id="3" creationId="{190EB8D0-0300-4303-8447-A7E3AAA7C8BF}"/>
          </ac:graphicFrameMkLst>
        </pc:graphicFrameChg>
        <pc:picChg chg="add del mod">
          <ac:chgData name="Gin Geoffrey" userId="f84a39b1b61fe1d3" providerId="LiveId" clId="{B86BCE51-B8B9-407F-B3D3-D0C1F9789A24}" dt="2021-06-10T07:12:43.571" v="2324" actId="478"/>
          <ac:picMkLst>
            <pc:docMk/>
            <pc:sldMk cId="2078913753" sldId="429"/>
            <ac:picMk id="2" creationId="{7A25DE13-FD02-4C72-A743-B52AA7CEE849}"/>
          </ac:picMkLst>
        </pc:picChg>
        <pc:picChg chg="add del">
          <ac:chgData name="Gin Geoffrey" userId="f84a39b1b61fe1d3" providerId="LiveId" clId="{B86BCE51-B8B9-407F-B3D3-D0C1F9789A24}" dt="2021-06-10T07:13:55.822" v="2328"/>
          <ac:picMkLst>
            <pc:docMk/>
            <pc:sldMk cId="2078913753" sldId="429"/>
            <ac:picMk id="5" creationId="{56F09690-FE9F-48AE-B4D6-E880E59A8CEE}"/>
          </ac:picMkLst>
        </pc:picChg>
        <pc:picChg chg="add del mod">
          <ac:chgData name="Gin Geoffrey" userId="f84a39b1b61fe1d3" providerId="LiveId" clId="{B86BCE51-B8B9-407F-B3D3-D0C1F9789A24}" dt="2021-06-10T07:14:50.994" v="2332" actId="478"/>
          <ac:picMkLst>
            <pc:docMk/>
            <pc:sldMk cId="2078913753" sldId="429"/>
            <ac:picMk id="6" creationId="{85B2291F-E4B0-4AB3-8A0C-EDA465CC98BE}"/>
          </ac:picMkLst>
        </pc:picChg>
        <pc:picChg chg="add del mod">
          <ac:chgData name="Gin Geoffrey" userId="f84a39b1b61fe1d3" providerId="LiveId" clId="{B86BCE51-B8B9-407F-B3D3-D0C1F9789A24}" dt="2021-06-10T07:16:30.387" v="2335" actId="478"/>
          <ac:picMkLst>
            <pc:docMk/>
            <pc:sldMk cId="2078913753" sldId="429"/>
            <ac:picMk id="7" creationId="{70E3A3E9-472D-4502-B942-F35C178E44D4}"/>
          </ac:picMkLst>
        </pc:picChg>
        <pc:picChg chg="add mod">
          <ac:chgData name="Gin Geoffrey" userId="f84a39b1b61fe1d3" providerId="LiveId" clId="{B86BCE51-B8B9-407F-B3D3-D0C1F9789A24}" dt="2021-06-10T07:16:34.868" v="2337" actId="1076"/>
          <ac:picMkLst>
            <pc:docMk/>
            <pc:sldMk cId="2078913753" sldId="429"/>
            <ac:picMk id="8" creationId="{6B435762-58CB-44BB-BAB2-622B5B7EA6F5}"/>
          </ac:picMkLst>
        </pc:picChg>
      </pc:sldChg>
      <pc:sldChg chg="addSp modSp add del mod">
        <pc:chgData name="Gin Geoffrey" userId="f84a39b1b61fe1d3" providerId="LiveId" clId="{B86BCE51-B8B9-407F-B3D3-D0C1F9789A24}" dt="2021-06-10T03:14:52.667" v="1547" actId="47"/>
        <pc:sldMkLst>
          <pc:docMk/>
          <pc:sldMk cId="4287183691" sldId="429"/>
        </pc:sldMkLst>
        <pc:spChg chg="add mod">
          <ac:chgData name="Gin Geoffrey" userId="f84a39b1b61fe1d3" providerId="LiveId" clId="{B86BCE51-B8B9-407F-B3D3-D0C1F9789A24}" dt="2021-06-10T02:55:08.262" v="1427" actId="164"/>
          <ac:spMkLst>
            <pc:docMk/>
            <pc:sldMk cId="4287183691" sldId="429"/>
            <ac:spMk id="5" creationId="{11C6B3F6-0344-4033-B66D-CB3050E14DE8}"/>
          </ac:spMkLst>
        </pc:spChg>
        <pc:spChg chg="add mod">
          <ac:chgData name="Gin Geoffrey" userId="f84a39b1b61fe1d3" providerId="LiveId" clId="{B86BCE51-B8B9-407F-B3D3-D0C1F9789A24}" dt="2021-06-10T02:55:08.262" v="1427" actId="164"/>
          <ac:spMkLst>
            <pc:docMk/>
            <pc:sldMk cId="4287183691" sldId="429"/>
            <ac:spMk id="6" creationId="{26C76AF2-83FA-4F03-A6D9-B259AA85D979}"/>
          </ac:spMkLst>
        </pc:spChg>
        <pc:spChg chg="add mod">
          <ac:chgData name="Gin Geoffrey" userId="f84a39b1b61fe1d3" providerId="LiveId" clId="{B86BCE51-B8B9-407F-B3D3-D0C1F9789A24}" dt="2021-06-10T02:55:08.262" v="1427" actId="164"/>
          <ac:spMkLst>
            <pc:docMk/>
            <pc:sldMk cId="4287183691" sldId="429"/>
            <ac:spMk id="7" creationId="{8A18AFE4-15F5-4AB6-AD6B-C6F8D48CACB7}"/>
          </ac:spMkLst>
        </pc:spChg>
        <pc:spChg chg="add mod">
          <ac:chgData name="Gin Geoffrey" userId="f84a39b1b61fe1d3" providerId="LiveId" clId="{B86BCE51-B8B9-407F-B3D3-D0C1F9789A24}" dt="2021-06-10T02:55:08.262" v="1427" actId="164"/>
          <ac:spMkLst>
            <pc:docMk/>
            <pc:sldMk cId="4287183691" sldId="429"/>
            <ac:spMk id="8" creationId="{B82A43FA-52B6-4032-9289-4376FE8B8E47}"/>
          </ac:spMkLst>
        </pc:spChg>
        <pc:spChg chg="add mod">
          <ac:chgData name="Gin Geoffrey" userId="f84a39b1b61fe1d3" providerId="LiveId" clId="{B86BCE51-B8B9-407F-B3D3-D0C1F9789A24}" dt="2021-06-10T02:54:58.006" v="1425"/>
          <ac:spMkLst>
            <pc:docMk/>
            <pc:sldMk cId="4287183691" sldId="429"/>
            <ac:spMk id="15" creationId="{FE9CED97-A784-46D9-B0EA-74A04116FAEF}"/>
          </ac:spMkLst>
        </pc:spChg>
        <pc:spChg chg="add mod">
          <ac:chgData name="Gin Geoffrey" userId="f84a39b1b61fe1d3" providerId="LiveId" clId="{B86BCE51-B8B9-407F-B3D3-D0C1F9789A24}" dt="2021-06-10T02:54:58.006" v="1425"/>
          <ac:spMkLst>
            <pc:docMk/>
            <pc:sldMk cId="4287183691" sldId="429"/>
            <ac:spMk id="16" creationId="{26EABB3B-1F8B-44C6-8A97-0C656DD0D5AC}"/>
          </ac:spMkLst>
        </pc:spChg>
        <pc:spChg chg="add mod">
          <ac:chgData name="Gin Geoffrey" userId="f84a39b1b61fe1d3" providerId="LiveId" clId="{B86BCE51-B8B9-407F-B3D3-D0C1F9789A24}" dt="2021-06-10T02:54:58.006" v="1425"/>
          <ac:spMkLst>
            <pc:docMk/>
            <pc:sldMk cId="4287183691" sldId="429"/>
            <ac:spMk id="17" creationId="{40E44141-78F7-43A4-B00C-64F414028B1E}"/>
          </ac:spMkLst>
        </pc:spChg>
        <pc:spChg chg="add mod">
          <ac:chgData name="Gin Geoffrey" userId="f84a39b1b61fe1d3" providerId="LiveId" clId="{B86BCE51-B8B9-407F-B3D3-D0C1F9789A24}" dt="2021-06-10T02:54:58.006" v="1425"/>
          <ac:spMkLst>
            <pc:docMk/>
            <pc:sldMk cId="4287183691" sldId="429"/>
            <ac:spMk id="18" creationId="{229D4E27-1412-47BE-8BD8-187620BCEA56}"/>
          </ac:spMkLst>
        </pc:spChg>
        <pc:grpChg chg="add mod">
          <ac:chgData name="Gin Geoffrey" userId="f84a39b1b61fe1d3" providerId="LiveId" clId="{B86BCE51-B8B9-407F-B3D3-D0C1F9789A24}" dt="2021-06-10T02:55:08.262" v="1427" actId="164"/>
          <ac:grpSpMkLst>
            <pc:docMk/>
            <pc:sldMk cId="4287183691" sldId="429"/>
            <ac:grpSpMk id="2" creationId="{B3265490-9B31-4CB4-A6EA-FAEE021A03BD}"/>
          </ac:grpSpMkLst>
        </pc:grpChg>
        <pc:grpChg chg="add mod">
          <ac:chgData name="Gin Geoffrey" userId="f84a39b1b61fe1d3" providerId="LiveId" clId="{B86BCE51-B8B9-407F-B3D3-D0C1F9789A24}" dt="2021-06-10T02:55:08.262" v="1427" actId="164"/>
          <ac:grpSpMkLst>
            <pc:docMk/>
            <pc:sldMk cId="4287183691" sldId="429"/>
            <ac:grpSpMk id="11" creationId="{7D5B3BD3-61D6-414C-B3BF-FEC48371DD58}"/>
          </ac:grpSpMkLst>
        </pc:grpChg>
        <pc:grpChg chg="add mod">
          <ac:chgData name="Gin Geoffrey" userId="f84a39b1b61fe1d3" providerId="LiveId" clId="{B86BCE51-B8B9-407F-B3D3-D0C1F9789A24}" dt="2021-06-10T02:55:08.262" v="1427" actId="164"/>
          <ac:grpSpMkLst>
            <pc:docMk/>
            <pc:sldMk cId="4287183691" sldId="429"/>
            <ac:grpSpMk id="14" creationId="{B8DD6C5E-59A5-4716-A42E-963972911BA1}"/>
          </ac:grpSpMkLst>
        </pc:grpChg>
        <pc:picChg chg="add mod">
          <ac:chgData name="Gin Geoffrey" userId="f84a39b1b61fe1d3" providerId="LiveId" clId="{B86BCE51-B8B9-407F-B3D3-D0C1F9789A24}" dt="2021-06-10T02:55:08.262" v="1427" actId="164"/>
          <ac:picMkLst>
            <pc:docMk/>
            <pc:sldMk cId="4287183691" sldId="429"/>
            <ac:picMk id="9" creationId="{D39EBA27-74B9-47EB-A839-C7B3D402C572}"/>
          </ac:picMkLst>
        </pc:picChg>
        <pc:picChg chg="add mod">
          <ac:chgData name="Gin Geoffrey" userId="f84a39b1b61fe1d3" providerId="LiveId" clId="{B86BCE51-B8B9-407F-B3D3-D0C1F9789A24}" dt="2021-06-10T02:55:08.262" v="1427" actId="164"/>
          <ac:picMkLst>
            <pc:docMk/>
            <pc:sldMk cId="4287183691" sldId="429"/>
            <ac:picMk id="10" creationId="{0475CC73-E1F8-49FB-A2F2-0B34DE829107}"/>
          </ac:picMkLst>
        </pc:picChg>
      </pc:sldChg>
      <pc:sldChg chg="addSp delSp modSp add mod">
        <pc:chgData name="Gin Geoffrey" userId="f84a39b1b61fe1d3" providerId="LiveId" clId="{B86BCE51-B8B9-407F-B3D3-D0C1F9789A24}" dt="2021-06-10T06:18:47.556" v="2283" actId="20577"/>
        <pc:sldMkLst>
          <pc:docMk/>
          <pc:sldMk cId="2270652511" sldId="430"/>
        </pc:sldMkLst>
        <pc:spChg chg="del">
          <ac:chgData name="Gin Geoffrey" userId="f84a39b1b61fe1d3" providerId="LiveId" clId="{B86BCE51-B8B9-407F-B3D3-D0C1F9789A24}" dt="2021-06-10T06:18:25.011" v="2241" actId="478"/>
          <ac:spMkLst>
            <pc:docMk/>
            <pc:sldMk cId="2270652511" sldId="430"/>
            <ac:spMk id="2" creationId="{00000000-0000-0000-0000-000000000000}"/>
          </ac:spMkLst>
        </pc:spChg>
        <pc:spChg chg="add del mod">
          <ac:chgData name="Gin Geoffrey" userId="f84a39b1b61fe1d3" providerId="LiveId" clId="{B86BCE51-B8B9-407F-B3D3-D0C1F9789A24}" dt="2021-06-10T06:18:26.450" v="2242" actId="478"/>
          <ac:spMkLst>
            <pc:docMk/>
            <pc:sldMk cId="2270652511" sldId="430"/>
            <ac:spMk id="4" creationId="{E63C70F9-CED0-4D6A-93AD-B7394F0314CC}"/>
          </ac:spMkLst>
        </pc:spChg>
        <pc:spChg chg="add mod">
          <ac:chgData name="Gin Geoffrey" userId="f84a39b1b61fe1d3" providerId="LiveId" clId="{B86BCE51-B8B9-407F-B3D3-D0C1F9789A24}" dt="2021-06-10T06:18:47.556" v="2283" actId="20577"/>
          <ac:spMkLst>
            <pc:docMk/>
            <pc:sldMk cId="2270652511" sldId="430"/>
            <ac:spMk id="12" creationId="{C3490C7F-E321-4BA1-B6D2-0F0629FD9B9D}"/>
          </ac:spMkLst>
        </pc:spChg>
        <pc:picChg chg="add mod">
          <ac:chgData name="Gin Geoffrey" userId="f84a39b1b61fe1d3" providerId="LiveId" clId="{B86BCE51-B8B9-407F-B3D3-D0C1F9789A24}" dt="2021-06-10T06:18:27.382" v="2243"/>
          <ac:picMkLst>
            <pc:docMk/>
            <pc:sldMk cId="2270652511" sldId="430"/>
            <ac:picMk id="10" creationId="{291D5EE0-0277-4286-BCD0-D97F96A905C6}"/>
          </ac:picMkLst>
        </pc:picChg>
      </pc:sldChg>
      <pc:sldChg chg="modSp add mod ord">
        <pc:chgData name="Gin Geoffrey" userId="f84a39b1b61fe1d3" providerId="LiveId" clId="{B86BCE51-B8B9-407F-B3D3-D0C1F9789A24}" dt="2021-06-10T03:35:22.991" v="1879"/>
        <pc:sldMkLst>
          <pc:docMk/>
          <pc:sldMk cId="2676888412" sldId="431"/>
        </pc:sldMkLst>
        <pc:spChg chg="mod">
          <ac:chgData name="Gin Geoffrey" userId="f84a39b1b61fe1d3" providerId="LiveId" clId="{B86BCE51-B8B9-407F-B3D3-D0C1F9789A24}" dt="2021-06-10T03:35:16.159" v="1877" actId="20577"/>
          <ac:spMkLst>
            <pc:docMk/>
            <pc:sldMk cId="2676888412" sldId="431"/>
            <ac:spMk id="14" creationId="{AB35F180-9B8D-4811-8A7E-8A697FA666FC}"/>
          </ac:spMkLst>
        </pc:spChg>
      </pc:sldChg>
      <pc:sldChg chg="addSp delSp modSp add mod ord">
        <pc:chgData name="Gin Geoffrey" userId="f84a39b1b61fe1d3" providerId="LiveId" clId="{B86BCE51-B8B9-407F-B3D3-D0C1F9789A24}" dt="2021-06-10T06:52:52.199" v="2318" actId="1076"/>
        <pc:sldMkLst>
          <pc:docMk/>
          <pc:sldMk cId="3331238684" sldId="432"/>
        </pc:sldMkLst>
        <pc:spChg chg="mod">
          <ac:chgData name="Gin Geoffrey" userId="f84a39b1b61fe1d3" providerId="LiveId" clId="{B86BCE51-B8B9-407F-B3D3-D0C1F9789A24}" dt="2021-06-10T03:50:31.279" v="1947" actId="20577"/>
          <ac:spMkLst>
            <pc:docMk/>
            <pc:sldMk cId="3331238684" sldId="432"/>
            <ac:spMk id="13" creationId="{E29A0005-E35D-49BD-B132-CA4BC79BA80F}"/>
          </ac:spMkLst>
        </pc:spChg>
        <pc:picChg chg="add del mod">
          <ac:chgData name="Gin Geoffrey" userId="f84a39b1b61fe1d3" providerId="LiveId" clId="{B86BCE51-B8B9-407F-B3D3-D0C1F9789A24}" dt="2021-06-10T06:52:48.184" v="2316" actId="478"/>
          <ac:picMkLst>
            <pc:docMk/>
            <pc:sldMk cId="3331238684" sldId="432"/>
            <ac:picMk id="3" creationId="{665C007B-D4FD-4BCA-996B-9D7063B728F0}"/>
          </ac:picMkLst>
        </pc:picChg>
        <pc:picChg chg="add mod">
          <ac:chgData name="Gin Geoffrey" userId="f84a39b1b61fe1d3" providerId="LiveId" clId="{B86BCE51-B8B9-407F-B3D3-D0C1F9789A24}" dt="2021-06-10T06:52:52.199" v="2318" actId="1076"/>
          <ac:picMkLst>
            <pc:docMk/>
            <pc:sldMk cId="3331238684" sldId="432"/>
            <ac:picMk id="6" creationId="{EB9FB7C7-AB67-4336-BFDD-048993FE3F87}"/>
          </ac:picMkLst>
        </pc:picChg>
        <pc:picChg chg="add mod">
          <ac:chgData name="Gin Geoffrey" userId="f84a39b1b61fe1d3" providerId="LiveId" clId="{B86BCE51-B8B9-407F-B3D3-D0C1F9789A24}" dt="2021-06-10T06:42:34.747" v="2304" actId="1076"/>
          <ac:picMkLst>
            <pc:docMk/>
            <pc:sldMk cId="3331238684" sldId="432"/>
            <ac:picMk id="5122" creationId="{1CDF3826-E164-47C9-8815-B1D1303D7748}"/>
          </ac:picMkLst>
        </pc:picChg>
      </pc:sldChg>
      <pc:sldChg chg="addSp modSp add del ord">
        <pc:chgData name="Gin Geoffrey" userId="f84a39b1b61fe1d3" providerId="LiveId" clId="{B86BCE51-B8B9-407F-B3D3-D0C1F9789A24}" dt="2021-06-11T05:44:38.577" v="5391" actId="47"/>
        <pc:sldMkLst>
          <pc:docMk/>
          <pc:sldMk cId="2626943463" sldId="433"/>
        </pc:sldMkLst>
        <pc:picChg chg="add mod">
          <ac:chgData name="Gin Geoffrey" userId="f84a39b1b61fe1d3" providerId="LiveId" clId="{B86BCE51-B8B9-407F-B3D3-D0C1F9789A24}" dt="2021-06-10T09:05:52.676" v="3008" actId="1076"/>
          <ac:picMkLst>
            <pc:docMk/>
            <pc:sldMk cId="2626943463" sldId="433"/>
            <ac:picMk id="18434" creationId="{79C5B08C-58CC-46DB-9CCE-9F992CC5E1D5}"/>
          </ac:picMkLst>
        </pc:picChg>
        <pc:picChg chg="add mod">
          <ac:chgData name="Gin Geoffrey" userId="f84a39b1b61fe1d3" providerId="LiveId" clId="{B86BCE51-B8B9-407F-B3D3-D0C1F9789A24}" dt="2021-06-10T09:05:51.313" v="3007" actId="1076"/>
          <ac:picMkLst>
            <pc:docMk/>
            <pc:sldMk cId="2626943463" sldId="433"/>
            <ac:picMk id="18436" creationId="{03C33921-5CD4-45F8-82AD-7D2FCF467E61}"/>
          </ac:picMkLst>
        </pc:picChg>
      </pc:sldChg>
      <pc:sldChg chg="addSp delSp modSp add ord">
        <pc:chgData name="Gin Geoffrey" userId="f84a39b1b61fe1d3" providerId="LiveId" clId="{B86BCE51-B8B9-407F-B3D3-D0C1F9789A24}" dt="2021-06-10T15:00:22.789" v="3733" actId="1076"/>
        <pc:sldMkLst>
          <pc:docMk/>
          <pc:sldMk cId="2166061576" sldId="434"/>
        </pc:sldMkLst>
        <pc:picChg chg="add del mod">
          <ac:chgData name="Gin Geoffrey" userId="f84a39b1b61fe1d3" providerId="LiveId" clId="{B86BCE51-B8B9-407F-B3D3-D0C1F9789A24}" dt="2021-06-10T15:00:19.706" v="3731" actId="478"/>
          <ac:picMkLst>
            <pc:docMk/>
            <pc:sldMk cId="2166061576" sldId="434"/>
            <ac:picMk id="17410" creationId="{AFD3E87B-A208-47A3-B560-2E832AC569C2}"/>
          </ac:picMkLst>
        </pc:picChg>
        <pc:picChg chg="add del mod">
          <ac:chgData name="Gin Geoffrey" userId="f84a39b1b61fe1d3" providerId="LiveId" clId="{B86BCE51-B8B9-407F-B3D3-D0C1F9789A24}" dt="2021-06-10T14:57:54.602" v="3729"/>
          <ac:picMkLst>
            <pc:docMk/>
            <pc:sldMk cId="2166061576" sldId="434"/>
            <ac:picMk id="17412" creationId="{979E2CC8-43CB-408D-A982-45DB443A23E7}"/>
          </ac:picMkLst>
        </pc:picChg>
        <pc:picChg chg="add mod">
          <ac:chgData name="Gin Geoffrey" userId="f84a39b1b61fe1d3" providerId="LiveId" clId="{B86BCE51-B8B9-407F-B3D3-D0C1F9789A24}" dt="2021-06-10T15:00:22.789" v="3733" actId="1076"/>
          <ac:picMkLst>
            <pc:docMk/>
            <pc:sldMk cId="2166061576" sldId="434"/>
            <ac:picMk id="17414" creationId="{A1F3B09B-0CDA-4D85-B992-2762C168BB79}"/>
          </ac:picMkLst>
        </pc:picChg>
      </pc:sldChg>
      <pc:sldChg chg="addSp delSp modSp add del mod">
        <pc:chgData name="Gin Geoffrey" userId="f84a39b1b61fe1d3" providerId="LiveId" clId="{B86BCE51-B8B9-407F-B3D3-D0C1F9789A24}" dt="2021-06-10T08:58:19.845" v="2995" actId="47"/>
        <pc:sldMkLst>
          <pc:docMk/>
          <pc:sldMk cId="1980254746" sldId="435"/>
        </pc:sldMkLst>
        <pc:spChg chg="add del mod">
          <ac:chgData name="Gin Geoffrey" userId="f84a39b1b61fe1d3" providerId="LiveId" clId="{B86BCE51-B8B9-407F-B3D3-D0C1F9789A24}" dt="2021-06-10T08:12:35.797" v="2855" actId="478"/>
          <ac:spMkLst>
            <pc:docMk/>
            <pc:sldMk cId="1980254746" sldId="435"/>
            <ac:spMk id="6" creationId="{9215C216-135E-49FA-975A-2D80A574A9D9}"/>
          </ac:spMkLst>
        </pc:spChg>
        <pc:spChg chg="add del mod">
          <ac:chgData name="Gin Geoffrey" userId="f84a39b1b61fe1d3" providerId="LiveId" clId="{B86BCE51-B8B9-407F-B3D3-D0C1F9789A24}" dt="2021-06-10T08:12:36.383" v="2856" actId="478"/>
          <ac:spMkLst>
            <pc:docMk/>
            <pc:sldMk cId="1980254746" sldId="435"/>
            <ac:spMk id="7" creationId="{4BA41FC6-B312-48D8-8CAC-7F599FA0407C}"/>
          </ac:spMkLst>
        </pc:spChg>
        <pc:spChg chg="add del mod">
          <ac:chgData name="Gin Geoffrey" userId="f84a39b1b61fe1d3" providerId="LiveId" clId="{B86BCE51-B8B9-407F-B3D3-D0C1F9789A24}" dt="2021-06-10T08:12:37.416" v="2858" actId="478"/>
          <ac:spMkLst>
            <pc:docMk/>
            <pc:sldMk cId="1980254746" sldId="435"/>
            <ac:spMk id="8" creationId="{2889A8D1-036F-417A-8FE8-73083F8B9293}"/>
          </ac:spMkLst>
        </pc:spChg>
        <pc:spChg chg="add del mod">
          <ac:chgData name="Gin Geoffrey" userId="f84a39b1b61fe1d3" providerId="LiveId" clId="{B86BCE51-B8B9-407F-B3D3-D0C1F9789A24}" dt="2021-06-10T08:13:04.395" v="2875" actId="478"/>
          <ac:spMkLst>
            <pc:docMk/>
            <pc:sldMk cId="1980254746" sldId="435"/>
            <ac:spMk id="9" creationId="{219EDDAE-969C-4E51-8C81-FC4DBF537BDE}"/>
          </ac:spMkLst>
        </pc:spChg>
        <pc:spChg chg="mod">
          <ac:chgData name="Gin Geoffrey" userId="f84a39b1b61fe1d3" providerId="LiveId" clId="{B86BCE51-B8B9-407F-B3D3-D0C1F9789A24}" dt="2021-06-10T08:04:02.898" v="2844" actId="20577"/>
          <ac:spMkLst>
            <pc:docMk/>
            <pc:sldMk cId="1980254746" sldId="435"/>
            <ac:spMk id="13" creationId="{E29A0005-E35D-49BD-B132-CA4BC79BA80F}"/>
          </ac:spMkLst>
        </pc:spChg>
        <pc:picChg chg="add mod">
          <ac:chgData name="Gin Geoffrey" userId="f84a39b1b61fe1d3" providerId="LiveId" clId="{B86BCE51-B8B9-407F-B3D3-D0C1F9789A24}" dt="2021-06-10T08:21:17.867" v="2954" actId="1076"/>
          <ac:picMkLst>
            <pc:docMk/>
            <pc:sldMk cId="1980254746" sldId="435"/>
            <ac:picMk id="5" creationId="{533F4BC8-850B-4713-8F26-C3D9A219F21A}"/>
          </ac:picMkLst>
        </pc:picChg>
      </pc:sldChg>
      <pc:sldChg chg="addSp delSp modSp add del mod">
        <pc:chgData name="Gin Geoffrey" userId="f84a39b1b61fe1d3" providerId="LiveId" clId="{B86BCE51-B8B9-407F-B3D3-D0C1F9789A24}" dt="2021-06-10T08:58:29.548" v="2997" actId="47"/>
        <pc:sldMkLst>
          <pc:docMk/>
          <pc:sldMk cId="1647756208" sldId="436"/>
        </pc:sldMkLst>
        <pc:spChg chg="add mod">
          <ac:chgData name="Gin Geoffrey" userId="f84a39b1b61fe1d3" providerId="LiveId" clId="{B86BCE51-B8B9-407F-B3D3-D0C1F9789A24}" dt="2021-06-10T08:17:42.385" v="2927" actId="1076"/>
          <ac:spMkLst>
            <pc:docMk/>
            <pc:sldMk cId="1647756208" sldId="436"/>
            <ac:spMk id="3" creationId="{62448B78-EEBA-4394-B044-DFD85A32C178}"/>
          </ac:spMkLst>
        </pc:spChg>
        <pc:grpChg chg="add del mod">
          <ac:chgData name="Gin Geoffrey" userId="f84a39b1b61fe1d3" providerId="LiveId" clId="{B86BCE51-B8B9-407F-B3D3-D0C1F9789A24}" dt="2021-06-10T08:11:54.441" v="2853" actId="478"/>
          <ac:grpSpMkLst>
            <pc:docMk/>
            <pc:sldMk cId="1647756208" sldId="436"/>
            <ac:grpSpMk id="5" creationId="{371E5993-E309-4652-BD53-350361E1F4DE}"/>
          </ac:grpSpMkLst>
        </pc:grpChg>
        <pc:graphicFrameChg chg="add del mod modGraphic">
          <ac:chgData name="Gin Geoffrey" userId="f84a39b1b61fe1d3" providerId="LiveId" clId="{B86BCE51-B8B9-407F-B3D3-D0C1F9789A24}" dt="2021-06-10T08:17:27.164" v="2916" actId="478"/>
          <ac:graphicFrameMkLst>
            <pc:docMk/>
            <pc:sldMk cId="1647756208" sldId="436"/>
            <ac:graphicFrameMk id="2" creationId="{F81F0C1B-6ECF-4777-9C1E-56155058FBEC}"/>
          </ac:graphicFrameMkLst>
        </pc:graphicFrameChg>
        <pc:picChg chg="mod">
          <ac:chgData name="Gin Geoffrey" userId="f84a39b1b61fe1d3" providerId="LiveId" clId="{B86BCE51-B8B9-407F-B3D3-D0C1F9789A24}" dt="2021-06-10T08:10:20.847" v="2851"/>
          <ac:picMkLst>
            <pc:docMk/>
            <pc:sldMk cId="1647756208" sldId="436"/>
            <ac:picMk id="6" creationId="{5793E515-473A-4677-B076-F179683A0606}"/>
          </ac:picMkLst>
        </pc:picChg>
        <pc:picChg chg="mod">
          <ac:chgData name="Gin Geoffrey" userId="f84a39b1b61fe1d3" providerId="LiveId" clId="{B86BCE51-B8B9-407F-B3D3-D0C1F9789A24}" dt="2021-06-10T08:10:20.847" v="2851"/>
          <ac:picMkLst>
            <pc:docMk/>
            <pc:sldMk cId="1647756208" sldId="436"/>
            <ac:picMk id="7" creationId="{D8D3F700-DC96-449B-8460-4B90A8EA148E}"/>
          </ac:picMkLst>
        </pc:picChg>
        <pc:cxnChg chg="add mod">
          <ac:chgData name="Gin Geoffrey" userId="f84a39b1b61fe1d3" providerId="LiveId" clId="{B86BCE51-B8B9-407F-B3D3-D0C1F9789A24}" dt="2021-06-10T08:19:33.589" v="2938" actId="14100"/>
          <ac:cxnSpMkLst>
            <pc:docMk/>
            <pc:sldMk cId="1647756208" sldId="436"/>
            <ac:cxnSpMk id="9" creationId="{16DDF1D8-54A9-4368-9E32-FDC7A90CD2F3}"/>
          </ac:cxnSpMkLst>
        </pc:cxnChg>
        <pc:cxnChg chg="add mod">
          <ac:chgData name="Gin Geoffrey" userId="f84a39b1b61fe1d3" providerId="LiveId" clId="{B86BCE51-B8B9-407F-B3D3-D0C1F9789A24}" dt="2021-06-10T08:19:43.399" v="2939" actId="14100"/>
          <ac:cxnSpMkLst>
            <pc:docMk/>
            <pc:sldMk cId="1647756208" sldId="436"/>
            <ac:cxnSpMk id="14" creationId="{C1352D60-A421-4AF0-AC3C-9EDFEC06C4DB}"/>
          </ac:cxnSpMkLst>
        </pc:cxnChg>
        <pc:cxnChg chg="add mod">
          <ac:chgData name="Gin Geoffrey" userId="f84a39b1b61fe1d3" providerId="LiveId" clId="{B86BCE51-B8B9-407F-B3D3-D0C1F9789A24}" dt="2021-06-10T08:20:08.708" v="2943" actId="1582"/>
          <ac:cxnSpMkLst>
            <pc:docMk/>
            <pc:sldMk cId="1647756208" sldId="436"/>
            <ac:cxnSpMk id="17" creationId="{0F65C02A-AD15-400E-B1D1-593ACDCC8ADA}"/>
          </ac:cxnSpMkLst>
        </pc:cxnChg>
        <pc:cxnChg chg="add mod">
          <ac:chgData name="Gin Geoffrey" userId="f84a39b1b61fe1d3" providerId="LiveId" clId="{B86BCE51-B8B9-407F-B3D3-D0C1F9789A24}" dt="2021-06-10T08:20:20.615" v="2946" actId="14100"/>
          <ac:cxnSpMkLst>
            <pc:docMk/>
            <pc:sldMk cId="1647756208" sldId="436"/>
            <ac:cxnSpMk id="19" creationId="{BFD5EF4A-2286-4B6E-B866-560D81713859}"/>
          </ac:cxnSpMkLst>
        </pc:cxnChg>
      </pc:sldChg>
      <pc:sldChg chg="addSp delSp modSp add mod ord">
        <pc:chgData name="Gin Geoffrey" userId="f84a39b1b61fe1d3" providerId="LiveId" clId="{B86BCE51-B8B9-407F-B3D3-D0C1F9789A24}" dt="2021-06-10T09:31:11.054" v="3044"/>
        <pc:sldMkLst>
          <pc:docMk/>
          <pc:sldMk cId="1130924005" sldId="437"/>
        </pc:sldMkLst>
        <pc:spChg chg="add del mod">
          <ac:chgData name="Gin Geoffrey" userId="f84a39b1b61fe1d3" providerId="LiveId" clId="{B86BCE51-B8B9-407F-B3D3-D0C1F9789A24}" dt="2021-06-10T08:23:17.020" v="2982" actId="478"/>
          <ac:spMkLst>
            <pc:docMk/>
            <pc:sldMk cId="1130924005" sldId="437"/>
            <ac:spMk id="2" creationId="{C73892A8-FE16-46BE-B63E-D218725A478A}"/>
          </ac:spMkLst>
        </pc:spChg>
        <pc:spChg chg="mod">
          <ac:chgData name="Gin Geoffrey" userId="f84a39b1b61fe1d3" providerId="LiveId" clId="{B86BCE51-B8B9-407F-B3D3-D0C1F9789A24}" dt="2021-06-10T09:30:48.886" v="3042" actId="20577"/>
          <ac:spMkLst>
            <pc:docMk/>
            <pc:sldMk cId="1130924005" sldId="437"/>
            <ac:spMk id="13" creationId="{E29A0005-E35D-49BD-B132-CA4BC79BA80F}"/>
          </ac:spMkLst>
        </pc:spChg>
        <pc:picChg chg="add del mod">
          <ac:chgData name="Gin Geoffrey" userId="f84a39b1b61fe1d3" providerId="LiveId" clId="{B86BCE51-B8B9-407F-B3D3-D0C1F9789A24}" dt="2021-06-10T08:23:17.761" v="2983" actId="478"/>
          <ac:picMkLst>
            <pc:docMk/>
            <pc:sldMk cId="1130924005" sldId="437"/>
            <ac:picMk id="5" creationId="{DEB56F60-0C56-47EB-81F0-2330E326026B}"/>
          </ac:picMkLst>
        </pc:picChg>
        <pc:picChg chg="add">
          <ac:chgData name="Gin Geoffrey" userId="f84a39b1b61fe1d3" providerId="LiveId" clId="{B86BCE51-B8B9-407F-B3D3-D0C1F9789A24}" dt="2021-06-10T08:32:38.852" v="2984"/>
          <ac:picMkLst>
            <pc:docMk/>
            <pc:sldMk cId="1130924005" sldId="437"/>
            <ac:picMk id="14338" creationId="{EE44478A-F711-4869-81BF-907695EC33B5}"/>
          </ac:picMkLst>
        </pc:picChg>
        <pc:picChg chg="add del">
          <ac:chgData name="Gin Geoffrey" userId="f84a39b1b61fe1d3" providerId="LiveId" clId="{B86BCE51-B8B9-407F-B3D3-D0C1F9789A24}" dt="2021-06-10T09:31:11.054" v="3044"/>
          <ac:picMkLst>
            <pc:docMk/>
            <pc:sldMk cId="1130924005" sldId="437"/>
            <ac:picMk id="14340" creationId="{690F775E-3AB6-4FCE-874B-06D6F8301D3E}"/>
          </ac:picMkLst>
        </pc:picChg>
      </pc:sldChg>
      <pc:sldChg chg="addSp delSp modSp add mod">
        <pc:chgData name="Gin Geoffrey" userId="f84a39b1b61fe1d3" providerId="LiveId" clId="{B86BCE51-B8B9-407F-B3D3-D0C1F9789A24}" dt="2021-06-11T05:26:37.856" v="5038" actId="14100"/>
        <pc:sldMkLst>
          <pc:docMk/>
          <pc:sldMk cId="1972214734" sldId="438"/>
        </pc:sldMkLst>
        <pc:spChg chg="add mod">
          <ac:chgData name="Gin Geoffrey" userId="f84a39b1b61fe1d3" providerId="LiveId" clId="{B86BCE51-B8B9-407F-B3D3-D0C1F9789A24}" dt="2021-06-11T05:26:37.856" v="5038" actId="14100"/>
          <ac:spMkLst>
            <pc:docMk/>
            <pc:sldMk cId="1972214734" sldId="438"/>
            <ac:spMk id="7" creationId="{5EE73A2A-372D-4CCA-9FC6-9BEBD07A2906}"/>
          </ac:spMkLst>
        </pc:spChg>
        <pc:spChg chg="mod">
          <ac:chgData name="Gin Geoffrey" userId="f84a39b1b61fe1d3" providerId="LiveId" clId="{B86BCE51-B8B9-407F-B3D3-D0C1F9789A24}" dt="2021-06-10T11:07:28.874" v="3334" actId="1076"/>
          <ac:spMkLst>
            <pc:docMk/>
            <pc:sldMk cId="1972214734" sldId="438"/>
            <ac:spMk id="10" creationId="{D9CC6203-5269-44DD-9327-F31B15BB04A1}"/>
          </ac:spMkLst>
        </pc:spChg>
        <pc:spChg chg="add del mod">
          <ac:chgData name="Gin Geoffrey" userId="f84a39b1b61fe1d3" providerId="LiveId" clId="{B86BCE51-B8B9-407F-B3D3-D0C1F9789A24}" dt="2021-06-11T05:26:18.583" v="5016" actId="478"/>
          <ac:spMkLst>
            <pc:docMk/>
            <pc:sldMk cId="1972214734" sldId="438"/>
            <ac:spMk id="11" creationId="{1374409E-EB5F-4B80-8277-8BDEC8D447CA}"/>
          </ac:spMkLst>
        </pc:spChg>
        <pc:spChg chg="mod">
          <ac:chgData name="Gin Geoffrey" userId="f84a39b1b61fe1d3" providerId="LiveId" clId="{B86BCE51-B8B9-407F-B3D3-D0C1F9789A24}" dt="2021-06-10T14:33:39.280" v="3680" actId="20577"/>
          <ac:spMkLst>
            <pc:docMk/>
            <pc:sldMk cId="1972214734" sldId="438"/>
            <ac:spMk id="13" creationId="{E29A0005-E35D-49BD-B132-CA4BC79BA80F}"/>
          </ac:spMkLst>
        </pc:spChg>
        <pc:grpChg chg="add del mod ord">
          <ac:chgData name="Gin Geoffrey" userId="f84a39b1b61fe1d3" providerId="LiveId" clId="{B86BCE51-B8B9-407F-B3D3-D0C1F9789A24}" dt="2021-06-11T05:26:18.944" v="5017" actId="478"/>
          <ac:grpSpMkLst>
            <pc:docMk/>
            <pc:sldMk cId="1972214734" sldId="438"/>
            <ac:grpSpMk id="8" creationId="{D1BCC76D-CB0D-4D5C-BA22-7E9782FC5D15}"/>
          </ac:grpSpMkLst>
        </pc:grpChg>
        <pc:grpChg chg="add del mod">
          <ac:chgData name="Gin Geoffrey" userId="f84a39b1b61fe1d3" providerId="LiveId" clId="{B86BCE51-B8B9-407F-B3D3-D0C1F9789A24}" dt="2021-06-11T02:16:43.727" v="4070" actId="478"/>
          <ac:grpSpMkLst>
            <pc:docMk/>
            <pc:sldMk cId="1972214734" sldId="438"/>
            <ac:grpSpMk id="14" creationId="{262BB18A-AF6F-46F3-87BD-99B8167F8D0C}"/>
          </ac:grpSpMkLst>
        </pc:grpChg>
        <pc:grpChg chg="mod">
          <ac:chgData name="Gin Geoffrey" userId="f84a39b1b61fe1d3" providerId="LiveId" clId="{B86BCE51-B8B9-407F-B3D3-D0C1F9789A24}" dt="2021-06-11T02:16:35.121" v="4068"/>
          <ac:grpSpMkLst>
            <pc:docMk/>
            <pc:sldMk cId="1972214734" sldId="438"/>
            <ac:grpSpMk id="17" creationId="{F3AF004E-A5D6-4B07-BE4D-01D3CE16D240}"/>
          </ac:grpSpMkLst>
        </pc:grpChg>
        <pc:grpChg chg="mod">
          <ac:chgData name="Gin Geoffrey" userId="f84a39b1b61fe1d3" providerId="LiveId" clId="{B86BCE51-B8B9-407F-B3D3-D0C1F9789A24}" dt="2021-06-11T02:16:35.121" v="4068"/>
          <ac:grpSpMkLst>
            <pc:docMk/>
            <pc:sldMk cId="1972214734" sldId="438"/>
            <ac:grpSpMk id="18" creationId="{40D90F6B-D92E-4DA0-8E59-66AC42B37FFF}"/>
          </ac:grpSpMkLst>
        </pc:grpChg>
        <pc:picChg chg="add mod">
          <ac:chgData name="Gin Geoffrey" userId="f84a39b1b61fe1d3" providerId="LiveId" clId="{B86BCE51-B8B9-407F-B3D3-D0C1F9789A24}" dt="2021-06-11T05:26:18.223" v="5015" actId="14100"/>
          <ac:picMkLst>
            <pc:docMk/>
            <pc:sldMk cId="1972214734" sldId="438"/>
            <ac:picMk id="6" creationId="{4B605362-1B5E-4D9A-A049-A50FFDB11759}"/>
          </ac:picMkLst>
        </pc:picChg>
        <pc:picChg chg="mod">
          <ac:chgData name="Gin Geoffrey" userId="f84a39b1b61fe1d3" providerId="LiveId" clId="{B86BCE51-B8B9-407F-B3D3-D0C1F9789A24}" dt="2021-06-10T11:04:38.292" v="3222"/>
          <ac:picMkLst>
            <pc:docMk/>
            <pc:sldMk cId="1972214734" sldId="438"/>
            <ac:picMk id="9" creationId="{C848B8BA-360F-4D6B-98AE-CFCD89953B69}"/>
          </ac:picMkLst>
        </pc:picChg>
        <pc:picChg chg="mod">
          <ac:chgData name="Gin Geoffrey" userId="f84a39b1b61fe1d3" providerId="LiveId" clId="{B86BCE51-B8B9-407F-B3D3-D0C1F9789A24}" dt="2021-06-11T02:16:35.121" v="4068"/>
          <ac:picMkLst>
            <pc:docMk/>
            <pc:sldMk cId="1972214734" sldId="438"/>
            <ac:picMk id="15" creationId="{5B7D9188-A77B-432C-B049-5886C3066AEF}"/>
          </ac:picMkLst>
        </pc:picChg>
        <pc:picChg chg="mod">
          <ac:chgData name="Gin Geoffrey" userId="f84a39b1b61fe1d3" providerId="LiveId" clId="{B86BCE51-B8B9-407F-B3D3-D0C1F9789A24}" dt="2021-06-11T02:16:35.121" v="4068"/>
          <ac:picMkLst>
            <pc:docMk/>
            <pc:sldMk cId="1972214734" sldId="438"/>
            <ac:picMk id="16" creationId="{C96A3029-819B-4A18-B433-F79DE2F6F286}"/>
          </ac:picMkLst>
        </pc:picChg>
        <pc:picChg chg="mod">
          <ac:chgData name="Gin Geoffrey" userId="f84a39b1b61fe1d3" providerId="LiveId" clId="{B86BCE51-B8B9-407F-B3D3-D0C1F9789A24}" dt="2021-06-11T02:16:35.121" v="4068"/>
          <ac:picMkLst>
            <pc:docMk/>
            <pc:sldMk cId="1972214734" sldId="438"/>
            <ac:picMk id="19" creationId="{8759201D-FFBE-42AE-A387-C44D022DAD04}"/>
          </ac:picMkLst>
        </pc:picChg>
        <pc:picChg chg="mod">
          <ac:chgData name="Gin Geoffrey" userId="f84a39b1b61fe1d3" providerId="LiveId" clId="{B86BCE51-B8B9-407F-B3D3-D0C1F9789A24}" dt="2021-06-11T02:16:35.121" v="4068"/>
          <ac:picMkLst>
            <pc:docMk/>
            <pc:sldMk cId="1972214734" sldId="438"/>
            <ac:picMk id="20" creationId="{B485833F-E7A2-473D-A73F-5691015962E5}"/>
          </ac:picMkLst>
        </pc:picChg>
        <pc:picChg chg="mod">
          <ac:chgData name="Gin Geoffrey" userId="f84a39b1b61fe1d3" providerId="LiveId" clId="{B86BCE51-B8B9-407F-B3D3-D0C1F9789A24}" dt="2021-06-11T02:16:35.121" v="4068"/>
          <ac:picMkLst>
            <pc:docMk/>
            <pc:sldMk cId="1972214734" sldId="438"/>
            <ac:picMk id="21" creationId="{E0BFBEC5-EFAF-49DB-8CA1-11304CD989DC}"/>
          </ac:picMkLst>
        </pc:picChg>
        <pc:picChg chg="mod">
          <ac:chgData name="Gin Geoffrey" userId="f84a39b1b61fe1d3" providerId="LiveId" clId="{B86BCE51-B8B9-407F-B3D3-D0C1F9789A24}" dt="2021-06-11T02:16:35.121" v="4068"/>
          <ac:picMkLst>
            <pc:docMk/>
            <pc:sldMk cId="1972214734" sldId="438"/>
            <ac:picMk id="22" creationId="{0D4F43F3-8002-4C61-B023-BD1397B972D6}"/>
          </ac:picMkLst>
        </pc:picChg>
        <pc:picChg chg="mod">
          <ac:chgData name="Gin Geoffrey" userId="f84a39b1b61fe1d3" providerId="LiveId" clId="{B86BCE51-B8B9-407F-B3D3-D0C1F9789A24}" dt="2021-06-11T02:16:35.121" v="4068"/>
          <ac:picMkLst>
            <pc:docMk/>
            <pc:sldMk cId="1972214734" sldId="438"/>
            <ac:picMk id="23" creationId="{772BF637-5851-4499-BBAA-3B8A04C593A2}"/>
          </ac:picMkLst>
        </pc:picChg>
        <pc:picChg chg="mod">
          <ac:chgData name="Gin Geoffrey" userId="f84a39b1b61fe1d3" providerId="LiveId" clId="{B86BCE51-B8B9-407F-B3D3-D0C1F9789A24}" dt="2021-06-11T02:16:35.121" v="4068"/>
          <ac:picMkLst>
            <pc:docMk/>
            <pc:sldMk cId="1972214734" sldId="438"/>
            <ac:picMk id="24" creationId="{5D35CB55-9560-4202-A725-22BA19AF7983}"/>
          </ac:picMkLst>
        </pc:picChg>
        <pc:picChg chg="mod">
          <ac:chgData name="Gin Geoffrey" userId="f84a39b1b61fe1d3" providerId="LiveId" clId="{B86BCE51-B8B9-407F-B3D3-D0C1F9789A24}" dt="2021-06-11T02:16:35.121" v="4068"/>
          <ac:picMkLst>
            <pc:docMk/>
            <pc:sldMk cId="1972214734" sldId="438"/>
            <ac:picMk id="25" creationId="{9DFA6033-DB9C-4E40-97DE-D51EEDC43B90}"/>
          </ac:picMkLst>
        </pc:picChg>
        <pc:picChg chg="del">
          <ac:chgData name="Gin Geoffrey" userId="f84a39b1b61fe1d3" providerId="LiveId" clId="{B86BCE51-B8B9-407F-B3D3-D0C1F9789A24}" dt="2021-06-10T09:31:36.138" v="3108" actId="478"/>
          <ac:picMkLst>
            <pc:docMk/>
            <pc:sldMk cId="1972214734" sldId="438"/>
            <ac:picMk id="14338" creationId="{EE44478A-F711-4869-81BF-907695EC33B5}"/>
          </ac:picMkLst>
        </pc:picChg>
      </pc:sldChg>
      <pc:sldChg chg="addSp modSp add del mod">
        <pc:chgData name="Gin Geoffrey" userId="f84a39b1b61fe1d3" providerId="LiveId" clId="{B86BCE51-B8B9-407F-B3D3-D0C1F9789A24}" dt="2021-06-10T14:31:00.676" v="3651" actId="47"/>
        <pc:sldMkLst>
          <pc:docMk/>
          <pc:sldMk cId="2853776310" sldId="439"/>
        </pc:sldMkLst>
        <pc:spChg chg="mod">
          <ac:chgData name="Gin Geoffrey" userId="f84a39b1b61fe1d3" providerId="LiveId" clId="{B86BCE51-B8B9-407F-B3D3-D0C1F9789A24}" dt="2021-06-10T14:10:21.239" v="3456" actId="20577"/>
          <ac:spMkLst>
            <pc:docMk/>
            <pc:sldMk cId="2853776310" sldId="439"/>
            <ac:spMk id="13" creationId="{E29A0005-E35D-49BD-B132-CA4BC79BA80F}"/>
          </ac:spMkLst>
        </pc:spChg>
        <pc:spChg chg="mod">
          <ac:chgData name="Gin Geoffrey" userId="f84a39b1b61fe1d3" providerId="LiveId" clId="{B86BCE51-B8B9-407F-B3D3-D0C1F9789A24}" dt="2021-06-10T14:09:44.003" v="3439"/>
          <ac:spMkLst>
            <pc:docMk/>
            <pc:sldMk cId="2853776310" sldId="439"/>
            <ac:spMk id="20" creationId="{9C712D5E-877E-489D-9607-02C143B48B15}"/>
          </ac:spMkLst>
        </pc:spChg>
        <pc:grpChg chg="add mod">
          <ac:chgData name="Gin Geoffrey" userId="f84a39b1b61fe1d3" providerId="LiveId" clId="{B86BCE51-B8B9-407F-B3D3-D0C1F9789A24}" dt="2021-06-10T14:09:44.003" v="3439"/>
          <ac:grpSpMkLst>
            <pc:docMk/>
            <pc:sldMk cId="2853776310" sldId="439"/>
            <ac:grpSpMk id="5" creationId="{13B73466-9B10-4183-BE3D-D3F7C3B32536}"/>
          </ac:grpSpMkLst>
        </pc:grpChg>
        <pc:grpChg chg="mod">
          <ac:chgData name="Gin Geoffrey" userId="f84a39b1b61fe1d3" providerId="LiveId" clId="{B86BCE51-B8B9-407F-B3D3-D0C1F9789A24}" dt="2021-06-10T14:09:44.003" v="3439"/>
          <ac:grpSpMkLst>
            <pc:docMk/>
            <pc:sldMk cId="2853776310" sldId="439"/>
            <ac:grpSpMk id="8" creationId="{A190A5C3-A713-4A18-98DB-7C7A191EF162}"/>
          </ac:grpSpMkLst>
        </pc:grpChg>
        <pc:grpChg chg="mod">
          <ac:chgData name="Gin Geoffrey" userId="f84a39b1b61fe1d3" providerId="LiveId" clId="{B86BCE51-B8B9-407F-B3D3-D0C1F9789A24}" dt="2021-06-10T14:09:44.003" v="3439"/>
          <ac:grpSpMkLst>
            <pc:docMk/>
            <pc:sldMk cId="2853776310" sldId="439"/>
            <ac:grpSpMk id="9" creationId="{65E16C0B-BF1D-4B44-BE62-C0A0BD00BF6D}"/>
          </ac:grpSpMkLst>
        </pc:grpChg>
        <pc:grpChg chg="add mod">
          <ac:chgData name="Gin Geoffrey" userId="f84a39b1b61fe1d3" providerId="LiveId" clId="{B86BCE51-B8B9-407F-B3D3-D0C1F9789A24}" dt="2021-06-10T14:09:44.003" v="3439"/>
          <ac:grpSpMkLst>
            <pc:docMk/>
            <pc:sldMk cId="2853776310" sldId="439"/>
            <ac:grpSpMk id="19" creationId="{AE18696D-6300-41DE-A93B-519863CED2FB}"/>
          </ac:grpSpMkLst>
        </pc:grpChg>
        <pc:picChg chg="mod">
          <ac:chgData name="Gin Geoffrey" userId="f84a39b1b61fe1d3" providerId="LiveId" clId="{B86BCE51-B8B9-407F-B3D3-D0C1F9789A24}" dt="2021-06-10T14:09:44.003" v="3439"/>
          <ac:picMkLst>
            <pc:docMk/>
            <pc:sldMk cId="2853776310" sldId="439"/>
            <ac:picMk id="6" creationId="{D7CB1C60-91C7-4011-B229-9EFEB59A831D}"/>
          </ac:picMkLst>
        </pc:picChg>
        <pc:picChg chg="mod">
          <ac:chgData name="Gin Geoffrey" userId="f84a39b1b61fe1d3" providerId="LiveId" clId="{B86BCE51-B8B9-407F-B3D3-D0C1F9789A24}" dt="2021-06-10T14:09:44.003" v="3439"/>
          <ac:picMkLst>
            <pc:docMk/>
            <pc:sldMk cId="2853776310" sldId="439"/>
            <ac:picMk id="7" creationId="{83AF1AEB-21BF-47AB-B238-67C4178AB85D}"/>
          </ac:picMkLst>
        </pc:picChg>
        <pc:picChg chg="mod">
          <ac:chgData name="Gin Geoffrey" userId="f84a39b1b61fe1d3" providerId="LiveId" clId="{B86BCE51-B8B9-407F-B3D3-D0C1F9789A24}" dt="2021-06-10T14:09:44.003" v="3439"/>
          <ac:picMkLst>
            <pc:docMk/>
            <pc:sldMk cId="2853776310" sldId="439"/>
            <ac:picMk id="10" creationId="{35836C07-5BF8-4703-9429-2D8A342A6170}"/>
          </ac:picMkLst>
        </pc:picChg>
        <pc:picChg chg="mod">
          <ac:chgData name="Gin Geoffrey" userId="f84a39b1b61fe1d3" providerId="LiveId" clId="{B86BCE51-B8B9-407F-B3D3-D0C1F9789A24}" dt="2021-06-10T14:09:44.003" v="3439"/>
          <ac:picMkLst>
            <pc:docMk/>
            <pc:sldMk cId="2853776310" sldId="439"/>
            <ac:picMk id="11" creationId="{85EB3836-A96C-449C-8039-5A6CDECF27E0}"/>
          </ac:picMkLst>
        </pc:picChg>
        <pc:picChg chg="mod">
          <ac:chgData name="Gin Geoffrey" userId="f84a39b1b61fe1d3" providerId="LiveId" clId="{B86BCE51-B8B9-407F-B3D3-D0C1F9789A24}" dt="2021-06-10T14:09:44.003" v="3439"/>
          <ac:picMkLst>
            <pc:docMk/>
            <pc:sldMk cId="2853776310" sldId="439"/>
            <ac:picMk id="14" creationId="{EFD023E6-80B4-4A47-A499-0132DC91A8BB}"/>
          </ac:picMkLst>
        </pc:picChg>
        <pc:picChg chg="mod">
          <ac:chgData name="Gin Geoffrey" userId="f84a39b1b61fe1d3" providerId="LiveId" clId="{B86BCE51-B8B9-407F-B3D3-D0C1F9789A24}" dt="2021-06-10T14:09:44.003" v="3439"/>
          <ac:picMkLst>
            <pc:docMk/>
            <pc:sldMk cId="2853776310" sldId="439"/>
            <ac:picMk id="15" creationId="{136029F3-4918-4CB3-996E-627A6C5EDDB0}"/>
          </ac:picMkLst>
        </pc:picChg>
        <pc:picChg chg="mod">
          <ac:chgData name="Gin Geoffrey" userId="f84a39b1b61fe1d3" providerId="LiveId" clId="{B86BCE51-B8B9-407F-B3D3-D0C1F9789A24}" dt="2021-06-10T14:09:44.003" v="3439"/>
          <ac:picMkLst>
            <pc:docMk/>
            <pc:sldMk cId="2853776310" sldId="439"/>
            <ac:picMk id="16" creationId="{DD3920F5-A90F-4866-A493-C408EC36CC97}"/>
          </ac:picMkLst>
        </pc:picChg>
        <pc:picChg chg="mod">
          <ac:chgData name="Gin Geoffrey" userId="f84a39b1b61fe1d3" providerId="LiveId" clId="{B86BCE51-B8B9-407F-B3D3-D0C1F9789A24}" dt="2021-06-10T14:09:44.003" v="3439"/>
          <ac:picMkLst>
            <pc:docMk/>
            <pc:sldMk cId="2853776310" sldId="439"/>
            <ac:picMk id="17" creationId="{7F78272F-8EBE-4AA7-8350-2C15B79E503A}"/>
          </ac:picMkLst>
        </pc:picChg>
        <pc:picChg chg="mod">
          <ac:chgData name="Gin Geoffrey" userId="f84a39b1b61fe1d3" providerId="LiveId" clId="{B86BCE51-B8B9-407F-B3D3-D0C1F9789A24}" dt="2021-06-10T14:09:44.003" v="3439"/>
          <ac:picMkLst>
            <pc:docMk/>
            <pc:sldMk cId="2853776310" sldId="439"/>
            <ac:picMk id="18" creationId="{1646D9B7-D598-40E6-8F5E-BD0D191BE176}"/>
          </ac:picMkLst>
        </pc:picChg>
        <pc:picChg chg="mod">
          <ac:chgData name="Gin Geoffrey" userId="f84a39b1b61fe1d3" providerId="LiveId" clId="{B86BCE51-B8B9-407F-B3D3-D0C1F9789A24}" dt="2021-06-10T14:09:44.003" v="3439"/>
          <ac:picMkLst>
            <pc:docMk/>
            <pc:sldMk cId="2853776310" sldId="439"/>
            <ac:picMk id="21" creationId="{B8C4C93B-E99B-4097-911C-DF7DCFA1030B}"/>
          </ac:picMkLst>
        </pc:picChg>
      </pc:sldChg>
      <pc:sldChg chg="addSp modSp add mod ord">
        <pc:chgData name="Gin Geoffrey" userId="f84a39b1b61fe1d3" providerId="LiveId" clId="{B86BCE51-B8B9-407F-B3D3-D0C1F9789A24}" dt="2021-06-11T03:26:32.893" v="4617" actId="207"/>
        <pc:sldMkLst>
          <pc:docMk/>
          <pc:sldMk cId="894692482" sldId="440"/>
        </pc:sldMkLst>
        <pc:spChg chg="mod">
          <ac:chgData name="Gin Geoffrey" userId="f84a39b1b61fe1d3" providerId="LiveId" clId="{B86BCE51-B8B9-407F-B3D3-D0C1F9789A24}" dt="2021-06-11T03:26:32.893" v="4617" actId="207"/>
          <ac:spMkLst>
            <pc:docMk/>
            <pc:sldMk cId="894692482" sldId="440"/>
            <ac:spMk id="7" creationId="{066F305D-C59F-49BB-9770-789C05E75855}"/>
          </ac:spMkLst>
        </pc:spChg>
        <pc:spChg chg="mod">
          <ac:chgData name="Gin Geoffrey" userId="f84a39b1b61fe1d3" providerId="LiveId" clId="{B86BCE51-B8B9-407F-B3D3-D0C1F9789A24}" dt="2021-06-10T14:11:02.179" v="3474" actId="20577"/>
          <ac:spMkLst>
            <pc:docMk/>
            <pc:sldMk cId="894692482" sldId="440"/>
            <ac:spMk id="13" creationId="{E29A0005-E35D-49BD-B132-CA4BC79BA80F}"/>
          </ac:spMkLst>
        </pc:spChg>
        <pc:grpChg chg="add mod">
          <ac:chgData name="Gin Geoffrey" userId="f84a39b1b61fe1d3" providerId="LiveId" clId="{B86BCE51-B8B9-407F-B3D3-D0C1F9789A24}" dt="2021-06-10T14:10:43.424" v="3457"/>
          <ac:grpSpMkLst>
            <pc:docMk/>
            <pc:sldMk cId="894692482" sldId="440"/>
            <ac:grpSpMk id="5" creationId="{D3B378B6-3AC6-4C37-88A3-37C1EE927D0D}"/>
          </ac:grpSpMkLst>
        </pc:grpChg>
        <pc:picChg chg="mod">
          <ac:chgData name="Gin Geoffrey" userId="f84a39b1b61fe1d3" providerId="LiveId" clId="{B86BCE51-B8B9-407F-B3D3-D0C1F9789A24}" dt="2021-06-10T14:10:43.424" v="3457"/>
          <ac:picMkLst>
            <pc:docMk/>
            <pc:sldMk cId="894692482" sldId="440"/>
            <ac:picMk id="6" creationId="{79A0F884-5DA3-4E24-9ACF-5B2C331AFEC4}"/>
          </ac:picMkLst>
        </pc:picChg>
      </pc:sldChg>
      <pc:sldChg chg="addSp delSp modSp add del mod ord">
        <pc:chgData name="Gin Geoffrey" userId="f84a39b1b61fe1d3" providerId="LiveId" clId="{B86BCE51-B8B9-407F-B3D3-D0C1F9789A24}" dt="2021-06-11T03:13:29.613" v="4478" actId="47"/>
        <pc:sldMkLst>
          <pc:docMk/>
          <pc:sldMk cId="3177549260" sldId="441"/>
        </pc:sldMkLst>
        <pc:spChg chg="mod">
          <ac:chgData name="Gin Geoffrey" userId="f84a39b1b61fe1d3" providerId="LiveId" clId="{B86BCE51-B8B9-407F-B3D3-D0C1F9789A24}" dt="2021-06-10T14:31:32.612" v="3654"/>
          <ac:spMkLst>
            <pc:docMk/>
            <pc:sldMk cId="3177549260" sldId="441"/>
            <ac:spMk id="20" creationId="{D296973D-D719-4AC5-818B-52E09A465BE6}"/>
          </ac:spMkLst>
        </pc:spChg>
        <pc:grpChg chg="add del mod">
          <ac:chgData name="Gin Geoffrey" userId="f84a39b1b61fe1d3" providerId="LiveId" clId="{B86BCE51-B8B9-407F-B3D3-D0C1F9789A24}" dt="2021-06-10T14:31:42.419" v="3658"/>
          <ac:grpSpMkLst>
            <pc:docMk/>
            <pc:sldMk cId="3177549260" sldId="441"/>
            <ac:grpSpMk id="5" creationId="{FDC12AAD-C094-4883-9B9C-01F54DA36624}"/>
          </ac:grpSpMkLst>
        </pc:grpChg>
        <pc:grpChg chg="mod">
          <ac:chgData name="Gin Geoffrey" userId="f84a39b1b61fe1d3" providerId="LiveId" clId="{B86BCE51-B8B9-407F-B3D3-D0C1F9789A24}" dt="2021-06-10T14:31:32.612" v="3654"/>
          <ac:grpSpMkLst>
            <pc:docMk/>
            <pc:sldMk cId="3177549260" sldId="441"/>
            <ac:grpSpMk id="8" creationId="{B1ABA716-06BC-4A88-B165-76F74A84901F}"/>
          </ac:grpSpMkLst>
        </pc:grpChg>
        <pc:grpChg chg="mod">
          <ac:chgData name="Gin Geoffrey" userId="f84a39b1b61fe1d3" providerId="LiveId" clId="{B86BCE51-B8B9-407F-B3D3-D0C1F9789A24}" dt="2021-06-10T14:31:32.612" v="3654"/>
          <ac:grpSpMkLst>
            <pc:docMk/>
            <pc:sldMk cId="3177549260" sldId="441"/>
            <ac:grpSpMk id="9" creationId="{D95C7819-7277-4354-A5F7-7D89CF2FB220}"/>
          </ac:grpSpMkLst>
        </pc:grpChg>
        <pc:grpChg chg="add del mod">
          <ac:chgData name="Gin Geoffrey" userId="f84a39b1b61fe1d3" providerId="LiveId" clId="{B86BCE51-B8B9-407F-B3D3-D0C1F9789A24}" dt="2021-06-10T14:31:42.419" v="3658"/>
          <ac:grpSpMkLst>
            <pc:docMk/>
            <pc:sldMk cId="3177549260" sldId="441"/>
            <ac:grpSpMk id="19" creationId="{64683CF4-4278-46B0-8F53-0916D61DED72}"/>
          </ac:grpSpMkLst>
        </pc:grpChg>
        <pc:picChg chg="mod">
          <ac:chgData name="Gin Geoffrey" userId="f84a39b1b61fe1d3" providerId="LiveId" clId="{B86BCE51-B8B9-407F-B3D3-D0C1F9789A24}" dt="2021-06-10T14:31:32.612" v="3654"/>
          <ac:picMkLst>
            <pc:docMk/>
            <pc:sldMk cId="3177549260" sldId="441"/>
            <ac:picMk id="6" creationId="{67DA8C43-C61C-48E2-88B7-5EA6391E9338}"/>
          </ac:picMkLst>
        </pc:picChg>
        <pc:picChg chg="mod">
          <ac:chgData name="Gin Geoffrey" userId="f84a39b1b61fe1d3" providerId="LiveId" clId="{B86BCE51-B8B9-407F-B3D3-D0C1F9789A24}" dt="2021-06-10T14:31:32.612" v="3654"/>
          <ac:picMkLst>
            <pc:docMk/>
            <pc:sldMk cId="3177549260" sldId="441"/>
            <ac:picMk id="7" creationId="{338A0253-FF09-4BC4-8487-11AB75817172}"/>
          </ac:picMkLst>
        </pc:picChg>
        <pc:picChg chg="mod">
          <ac:chgData name="Gin Geoffrey" userId="f84a39b1b61fe1d3" providerId="LiveId" clId="{B86BCE51-B8B9-407F-B3D3-D0C1F9789A24}" dt="2021-06-10T14:31:32.612" v="3654"/>
          <ac:picMkLst>
            <pc:docMk/>
            <pc:sldMk cId="3177549260" sldId="441"/>
            <ac:picMk id="10" creationId="{3D2B848E-8D57-46D0-9521-061BA974223C}"/>
          </ac:picMkLst>
        </pc:picChg>
        <pc:picChg chg="mod">
          <ac:chgData name="Gin Geoffrey" userId="f84a39b1b61fe1d3" providerId="LiveId" clId="{B86BCE51-B8B9-407F-B3D3-D0C1F9789A24}" dt="2021-06-10T14:31:32.612" v="3654"/>
          <ac:picMkLst>
            <pc:docMk/>
            <pc:sldMk cId="3177549260" sldId="441"/>
            <ac:picMk id="11" creationId="{1FAD7C92-5208-4895-AE84-83CD5D29E539}"/>
          </ac:picMkLst>
        </pc:picChg>
        <pc:picChg chg="mod">
          <ac:chgData name="Gin Geoffrey" userId="f84a39b1b61fe1d3" providerId="LiveId" clId="{B86BCE51-B8B9-407F-B3D3-D0C1F9789A24}" dt="2021-06-10T14:31:32.612" v="3654"/>
          <ac:picMkLst>
            <pc:docMk/>
            <pc:sldMk cId="3177549260" sldId="441"/>
            <ac:picMk id="14" creationId="{6900F9DC-9911-4003-841D-B2DDEE252863}"/>
          </ac:picMkLst>
        </pc:picChg>
        <pc:picChg chg="mod">
          <ac:chgData name="Gin Geoffrey" userId="f84a39b1b61fe1d3" providerId="LiveId" clId="{B86BCE51-B8B9-407F-B3D3-D0C1F9789A24}" dt="2021-06-10T14:31:32.612" v="3654"/>
          <ac:picMkLst>
            <pc:docMk/>
            <pc:sldMk cId="3177549260" sldId="441"/>
            <ac:picMk id="15" creationId="{C61851E9-32F8-4A47-B4C7-145AA57BBC48}"/>
          </ac:picMkLst>
        </pc:picChg>
        <pc:picChg chg="mod">
          <ac:chgData name="Gin Geoffrey" userId="f84a39b1b61fe1d3" providerId="LiveId" clId="{B86BCE51-B8B9-407F-B3D3-D0C1F9789A24}" dt="2021-06-10T14:31:32.612" v="3654"/>
          <ac:picMkLst>
            <pc:docMk/>
            <pc:sldMk cId="3177549260" sldId="441"/>
            <ac:picMk id="16" creationId="{1A0B9176-87D6-447E-BD96-53D82CC7DB8D}"/>
          </ac:picMkLst>
        </pc:picChg>
        <pc:picChg chg="mod">
          <ac:chgData name="Gin Geoffrey" userId="f84a39b1b61fe1d3" providerId="LiveId" clId="{B86BCE51-B8B9-407F-B3D3-D0C1F9789A24}" dt="2021-06-10T14:31:32.612" v="3654"/>
          <ac:picMkLst>
            <pc:docMk/>
            <pc:sldMk cId="3177549260" sldId="441"/>
            <ac:picMk id="17" creationId="{A9E920B8-EE90-4A88-9773-C24371093120}"/>
          </ac:picMkLst>
        </pc:picChg>
        <pc:picChg chg="mod">
          <ac:chgData name="Gin Geoffrey" userId="f84a39b1b61fe1d3" providerId="LiveId" clId="{B86BCE51-B8B9-407F-B3D3-D0C1F9789A24}" dt="2021-06-10T14:31:32.612" v="3654"/>
          <ac:picMkLst>
            <pc:docMk/>
            <pc:sldMk cId="3177549260" sldId="441"/>
            <ac:picMk id="18" creationId="{2B924F8F-B45E-4381-9780-0BF98613DDAD}"/>
          </ac:picMkLst>
        </pc:picChg>
        <pc:picChg chg="mod">
          <ac:chgData name="Gin Geoffrey" userId="f84a39b1b61fe1d3" providerId="LiveId" clId="{B86BCE51-B8B9-407F-B3D3-D0C1F9789A24}" dt="2021-06-10T14:31:32.612" v="3654"/>
          <ac:picMkLst>
            <pc:docMk/>
            <pc:sldMk cId="3177549260" sldId="441"/>
            <ac:picMk id="21" creationId="{2457B8C2-D2AE-48E2-96AE-B47AB1F796C9}"/>
          </ac:picMkLst>
        </pc:picChg>
      </pc:sldChg>
      <pc:sldChg chg="addSp delSp modSp add mod ord setBg">
        <pc:chgData name="Gin Geoffrey" userId="f84a39b1b61fe1d3" providerId="LiveId" clId="{B86BCE51-B8B9-407F-B3D3-D0C1F9789A24}" dt="2021-06-11T06:57:55.461" v="6154" actId="167"/>
        <pc:sldMkLst>
          <pc:docMk/>
          <pc:sldMk cId="1230868814" sldId="442"/>
        </pc:sldMkLst>
        <pc:spChg chg="add del mod">
          <ac:chgData name="Gin Geoffrey" userId="f84a39b1b61fe1d3" providerId="LiveId" clId="{B86BCE51-B8B9-407F-B3D3-D0C1F9789A24}" dt="2021-06-11T02:10:49.156" v="4013" actId="478"/>
          <ac:spMkLst>
            <pc:docMk/>
            <pc:sldMk cId="1230868814" sldId="442"/>
            <ac:spMk id="3" creationId="{DBEEA651-71D2-48B8-A9B8-99C88CDB5064}"/>
          </ac:spMkLst>
        </pc:spChg>
        <pc:spChg chg="mod">
          <ac:chgData name="Gin Geoffrey" userId="f84a39b1b61fe1d3" providerId="LiveId" clId="{B86BCE51-B8B9-407F-B3D3-D0C1F9789A24}" dt="2021-06-11T03:03:57.204" v="4320"/>
          <ac:spMkLst>
            <pc:docMk/>
            <pc:sldMk cId="1230868814" sldId="442"/>
            <ac:spMk id="4" creationId="{2331656B-F5D8-4E75-B3BE-B8ECDFD35CC8}"/>
          </ac:spMkLst>
        </pc:spChg>
        <pc:spChg chg="add del mod">
          <ac:chgData name="Gin Geoffrey" userId="f84a39b1b61fe1d3" providerId="LiveId" clId="{B86BCE51-B8B9-407F-B3D3-D0C1F9789A24}" dt="2021-06-11T03:04:36.515" v="4326" actId="208"/>
          <ac:spMkLst>
            <pc:docMk/>
            <pc:sldMk cId="1230868814" sldId="442"/>
            <ac:spMk id="5" creationId="{E0314961-88DE-4C93-9DD6-491AB735D835}"/>
          </ac:spMkLst>
        </pc:spChg>
        <pc:spChg chg="add mod">
          <ac:chgData name="Gin Geoffrey" userId="f84a39b1b61fe1d3" providerId="LiveId" clId="{B86BCE51-B8B9-407F-B3D3-D0C1F9789A24}" dt="2021-06-11T02:10:12.760" v="4007" actId="1035"/>
          <ac:spMkLst>
            <pc:docMk/>
            <pc:sldMk cId="1230868814" sldId="442"/>
            <ac:spMk id="7" creationId="{D9A0443C-7AA8-4CBF-A93A-C4C830E1B6DF}"/>
          </ac:spMkLst>
        </pc:spChg>
        <pc:spChg chg="add mod">
          <ac:chgData name="Gin Geoffrey" userId="f84a39b1b61fe1d3" providerId="LiveId" clId="{B86BCE51-B8B9-407F-B3D3-D0C1F9789A24}" dt="2021-06-11T02:09:44.931" v="3994" actId="207"/>
          <ac:spMkLst>
            <pc:docMk/>
            <pc:sldMk cId="1230868814" sldId="442"/>
            <ac:spMk id="9" creationId="{B69EE992-5B2A-4473-A66F-4D5BCA610341}"/>
          </ac:spMkLst>
        </pc:spChg>
        <pc:spChg chg="mod">
          <ac:chgData name="Gin Geoffrey" userId="f84a39b1b61fe1d3" providerId="LiveId" clId="{B86BCE51-B8B9-407F-B3D3-D0C1F9789A24}" dt="2021-06-11T03:03:57.204" v="4320"/>
          <ac:spMkLst>
            <pc:docMk/>
            <pc:sldMk cId="1230868814" sldId="442"/>
            <ac:spMk id="13" creationId="{E29A0005-E35D-49BD-B132-CA4BC79BA80F}"/>
          </ac:spMkLst>
        </pc:spChg>
        <pc:spChg chg="del mod topLvl">
          <ac:chgData name="Gin Geoffrey" userId="f84a39b1b61fe1d3" providerId="LiveId" clId="{B86BCE51-B8B9-407F-B3D3-D0C1F9789A24}" dt="2021-06-11T02:08:25.432" v="3943" actId="478"/>
          <ac:spMkLst>
            <pc:docMk/>
            <pc:sldMk cId="1230868814" sldId="442"/>
            <ac:spMk id="14" creationId="{8138015D-34D6-49B2-B739-92D89A062467}"/>
          </ac:spMkLst>
        </pc:spChg>
        <pc:grpChg chg="add del mod">
          <ac:chgData name="Gin Geoffrey" userId="f84a39b1b61fe1d3" providerId="LiveId" clId="{B86BCE51-B8B9-407F-B3D3-D0C1F9789A24}" dt="2021-06-11T02:08:25.432" v="3943" actId="478"/>
          <ac:grpSpMkLst>
            <pc:docMk/>
            <pc:sldMk cId="1230868814" sldId="442"/>
            <ac:grpSpMk id="10" creationId="{5ADE2862-0CAF-4BC1-A13D-B69235E7368A}"/>
          </ac:grpSpMkLst>
        </pc:grpChg>
        <pc:picChg chg="mod topLvl">
          <ac:chgData name="Gin Geoffrey" userId="f84a39b1b61fe1d3" providerId="LiveId" clId="{B86BCE51-B8B9-407F-B3D3-D0C1F9789A24}" dt="2021-06-11T02:10:02.929" v="4000" actId="1076"/>
          <ac:picMkLst>
            <pc:docMk/>
            <pc:sldMk cId="1230868814" sldId="442"/>
            <ac:picMk id="11" creationId="{EB60232F-61D6-4986-8DC8-B36006503DF9}"/>
          </ac:picMkLst>
        </pc:picChg>
        <pc:picChg chg="ord">
          <ac:chgData name="Gin Geoffrey" userId="f84a39b1b61fe1d3" providerId="LiveId" clId="{B86BCE51-B8B9-407F-B3D3-D0C1F9789A24}" dt="2021-06-11T06:57:55.461" v="6154" actId="167"/>
          <ac:picMkLst>
            <pc:docMk/>
            <pc:sldMk cId="1230868814" sldId="442"/>
            <ac:picMk id="12" creationId="{633E8162-F184-4CC1-929C-0D3EED679AA9}"/>
          </ac:picMkLst>
        </pc:picChg>
        <pc:picChg chg="add mod">
          <ac:chgData name="Gin Geoffrey" userId="f84a39b1b61fe1d3" providerId="LiveId" clId="{B86BCE51-B8B9-407F-B3D3-D0C1F9789A24}" dt="2021-06-11T02:09:39.397" v="3992" actId="1076"/>
          <ac:picMkLst>
            <pc:docMk/>
            <pc:sldMk cId="1230868814" sldId="442"/>
            <ac:picMk id="1026" creationId="{3BDDFB9E-A060-41E9-AFDE-B09114AF457F}"/>
          </ac:picMkLst>
        </pc:picChg>
        <pc:picChg chg="add mod">
          <ac:chgData name="Gin Geoffrey" userId="f84a39b1b61fe1d3" providerId="LiveId" clId="{B86BCE51-B8B9-407F-B3D3-D0C1F9789A24}" dt="2021-06-11T02:09:59.319" v="3999" actId="1076"/>
          <ac:picMkLst>
            <pc:docMk/>
            <pc:sldMk cId="1230868814" sldId="442"/>
            <ac:picMk id="1028" creationId="{A2E77420-DCEE-4859-A8D3-1785F76BC526}"/>
          </ac:picMkLst>
        </pc:picChg>
      </pc:sldChg>
      <pc:sldChg chg="addSp delSp modSp add mod ord">
        <pc:chgData name="Gin Geoffrey" userId="f84a39b1b61fe1d3" providerId="LiveId" clId="{B86BCE51-B8B9-407F-B3D3-D0C1F9789A24}" dt="2021-06-11T05:51:11.651" v="5424"/>
        <pc:sldMkLst>
          <pc:docMk/>
          <pc:sldMk cId="2687276214" sldId="443"/>
        </pc:sldMkLst>
        <pc:spChg chg="mod">
          <ac:chgData name="Gin Geoffrey" userId="f84a39b1b61fe1d3" providerId="LiveId" clId="{B86BCE51-B8B9-407F-B3D3-D0C1F9789A24}" dt="2021-06-10T14:53:04.498" v="3724" actId="20577"/>
          <ac:spMkLst>
            <pc:docMk/>
            <pc:sldMk cId="2687276214" sldId="443"/>
            <ac:spMk id="13" creationId="{E29A0005-E35D-49BD-B132-CA4BC79BA80F}"/>
          </ac:spMkLst>
        </pc:spChg>
        <pc:picChg chg="del">
          <ac:chgData name="Gin Geoffrey" userId="f84a39b1b61fe1d3" providerId="LiveId" clId="{B86BCE51-B8B9-407F-B3D3-D0C1F9789A24}" dt="2021-06-10T14:52:43.303" v="3705" actId="478"/>
          <ac:picMkLst>
            <pc:docMk/>
            <pc:sldMk cId="2687276214" sldId="443"/>
            <ac:picMk id="18434" creationId="{79C5B08C-58CC-46DB-9CCE-9F992CC5E1D5}"/>
          </ac:picMkLst>
        </pc:picChg>
        <pc:picChg chg="del">
          <ac:chgData name="Gin Geoffrey" userId="f84a39b1b61fe1d3" providerId="LiveId" clId="{B86BCE51-B8B9-407F-B3D3-D0C1F9789A24}" dt="2021-06-10T14:52:43.641" v="3706" actId="478"/>
          <ac:picMkLst>
            <pc:docMk/>
            <pc:sldMk cId="2687276214" sldId="443"/>
            <ac:picMk id="18436" creationId="{03C33921-5CD4-45F8-82AD-7D2FCF467E61}"/>
          </ac:picMkLst>
        </pc:picChg>
        <pc:picChg chg="add mod">
          <ac:chgData name="Gin Geoffrey" userId="f84a39b1b61fe1d3" providerId="LiveId" clId="{B86BCE51-B8B9-407F-B3D3-D0C1F9789A24}" dt="2021-06-10T14:52:48.322" v="3708" actId="1076"/>
          <ac:picMkLst>
            <pc:docMk/>
            <pc:sldMk cId="2687276214" sldId="443"/>
            <ac:picMk id="24578" creationId="{F060874C-2F46-49F1-A674-89C4369C14E1}"/>
          </ac:picMkLst>
        </pc:picChg>
      </pc:sldChg>
      <pc:sldChg chg="addSp delSp modSp add del mod ord">
        <pc:chgData name="Gin Geoffrey" userId="f84a39b1b61fe1d3" providerId="LiveId" clId="{B86BCE51-B8B9-407F-B3D3-D0C1F9789A24}" dt="2021-06-11T02:30:55.897" v="4143" actId="47"/>
        <pc:sldMkLst>
          <pc:docMk/>
          <pc:sldMk cId="2083954522" sldId="444"/>
        </pc:sldMkLst>
        <pc:spChg chg="add del">
          <ac:chgData name="Gin Geoffrey" userId="f84a39b1b61fe1d3" providerId="LiveId" clId="{B86BCE51-B8B9-407F-B3D3-D0C1F9789A24}" dt="2021-06-11T01:25:46.469" v="3884" actId="22"/>
          <ac:spMkLst>
            <pc:docMk/>
            <pc:sldMk cId="2083954522" sldId="444"/>
            <ac:spMk id="6" creationId="{D21F2C6C-95B7-4E64-89AD-852ABB0B5A8A}"/>
          </ac:spMkLst>
        </pc:spChg>
        <pc:spChg chg="mod">
          <ac:chgData name="Gin Geoffrey" userId="f84a39b1b61fe1d3" providerId="LiveId" clId="{B86BCE51-B8B9-407F-B3D3-D0C1F9789A24}" dt="2021-06-11T01:02:38.795" v="3857" actId="20577"/>
          <ac:spMkLst>
            <pc:docMk/>
            <pc:sldMk cId="2083954522" sldId="444"/>
            <ac:spMk id="13" creationId="{E29A0005-E35D-49BD-B132-CA4BC79BA80F}"/>
          </ac:spMkLst>
        </pc:spChg>
      </pc:sldChg>
      <pc:sldChg chg="addSp delSp modSp add mod ord">
        <pc:chgData name="Gin Geoffrey" userId="f84a39b1b61fe1d3" providerId="LiveId" clId="{B86BCE51-B8B9-407F-B3D3-D0C1F9789A24}" dt="2021-06-11T02:36:29.936" v="4176" actId="1076"/>
        <pc:sldMkLst>
          <pc:docMk/>
          <pc:sldMk cId="3332155989" sldId="445"/>
        </pc:sldMkLst>
        <pc:spChg chg="mod">
          <ac:chgData name="Gin Geoffrey" userId="f84a39b1b61fe1d3" providerId="LiveId" clId="{B86BCE51-B8B9-407F-B3D3-D0C1F9789A24}" dt="2021-06-11T02:34:52.894" v="4169" actId="20577"/>
          <ac:spMkLst>
            <pc:docMk/>
            <pc:sldMk cId="3332155989" sldId="445"/>
            <ac:spMk id="13" creationId="{E29A0005-E35D-49BD-B132-CA4BC79BA80F}"/>
          </ac:spMkLst>
        </pc:spChg>
        <pc:picChg chg="add del mod">
          <ac:chgData name="Gin Geoffrey" userId="f84a39b1b61fe1d3" providerId="LiveId" clId="{B86BCE51-B8B9-407F-B3D3-D0C1F9789A24}" dt="2021-06-11T02:36:22.617" v="4174" actId="478"/>
          <ac:picMkLst>
            <pc:docMk/>
            <pc:sldMk cId="3332155989" sldId="445"/>
            <ac:picMk id="4098" creationId="{DA6B08F0-9FD6-4069-90EB-E6386681E837}"/>
          </ac:picMkLst>
        </pc:picChg>
        <pc:picChg chg="add del mod">
          <ac:chgData name="Gin Geoffrey" userId="f84a39b1b61fe1d3" providerId="LiveId" clId="{B86BCE51-B8B9-407F-B3D3-D0C1F9789A24}" dt="2021-06-11T02:36:09.305" v="4172" actId="478"/>
          <ac:picMkLst>
            <pc:docMk/>
            <pc:sldMk cId="3332155989" sldId="445"/>
            <ac:picMk id="4100" creationId="{8556A834-AC76-445E-9E9D-65567BBD1181}"/>
          </ac:picMkLst>
        </pc:picChg>
        <pc:picChg chg="add mod">
          <ac:chgData name="Gin Geoffrey" userId="f84a39b1b61fe1d3" providerId="LiveId" clId="{B86BCE51-B8B9-407F-B3D3-D0C1F9789A24}" dt="2021-06-11T02:36:29.936" v="4176" actId="1076"/>
          <ac:picMkLst>
            <pc:docMk/>
            <pc:sldMk cId="3332155989" sldId="445"/>
            <ac:picMk id="4102" creationId="{30AEA2C9-C30D-463A-8FEB-2227E810BC41}"/>
          </ac:picMkLst>
        </pc:picChg>
      </pc:sldChg>
      <pc:sldChg chg="addSp delSp modSp add mod ord">
        <pc:chgData name="Gin Geoffrey" userId="f84a39b1b61fe1d3" providerId="LiveId" clId="{B86BCE51-B8B9-407F-B3D3-D0C1F9789A24}" dt="2021-06-11T03:26:04.681" v="4616" actId="164"/>
        <pc:sldMkLst>
          <pc:docMk/>
          <pc:sldMk cId="4081656281" sldId="446"/>
        </pc:sldMkLst>
        <pc:spChg chg="add mod">
          <ac:chgData name="Gin Geoffrey" userId="f84a39b1b61fe1d3" providerId="LiveId" clId="{B86BCE51-B8B9-407F-B3D3-D0C1F9789A24}" dt="2021-06-11T03:25:49.241" v="4613" actId="164"/>
          <ac:spMkLst>
            <pc:docMk/>
            <pc:sldMk cId="4081656281" sldId="446"/>
            <ac:spMk id="3" creationId="{9E2DF239-EFDB-461E-A8BC-002955B4E36C}"/>
          </ac:spMkLst>
        </pc:spChg>
        <pc:spChg chg="add del mod">
          <ac:chgData name="Gin Geoffrey" userId="f84a39b1b61fe1d3" providerId="LiveId" clId="{B86BCE51-B8B9-407F-B3D3-D0C1F9789A24}" dt="2021-06-11T02:13:11.455" v="4050" actId="478"/>
          <ac:spMkLst>
            <pc:docMk/>
            <pc:sldMk cId="4081656281" sldId="446"/>
            <ac:spMk id="6" creationId="{BCCB0435-80AF-48BC-8311-9A30565C61A4}"/>
          </ac:spMkLst>
        </pc:spChg>
        <pc:spChg chg="add mod">
          <ac:chgData name="Gin Geoffrey" userId="f84a39b1b61fe1d3" providerId="LiveId" clId="{B86BCE51-B8B9-407F-B3D3-D0C1F9789A24}" dt="2021-06-11T03:25:49.241" v="4613" actId="164"/>
          <ac:spMkLst>
            <pc:docMk/>
            <pc:sldMk cId="4081656281" sldId="446"/>
            <ac:spMk id="9" creationId="{7CD6CC3E-5C35-4ABF-943C-8B75844B42B4}"/>
          </ac:spMkLst>
        </pc:spChg>
        <pc:grpChg chg="add mod">
          <ac:chgData name="Gin Geoffrey" userId="f84a39b1b61fe1d3" providerId="LiveId" clId="{B86BCE51-B8B9-407F-B3D3-D0C1F9789A24}" dt="2021-06-11T03:26:04.681" v="4616" actId="164"/>
          <ac:grpSpMkLst>
            <pc:docMk/>
            <pc:sldMk cId="4081656281" sldId="446"/>
            <ac:grpSpMk id="5" creationId="{4497991E-DB74-483C-BAD3-FA9BEAB345F0}"/>
          </ac:grpSpMkLst>
        </pc:grpChg>
        <pc:grpChg chg="add mod">
          <ac:chgData name="Gin Geoffrey" userId="f84a39b1b61fe1d3" providerId="LiveId" clId="{B86BCE51-B8B9-407F-B3D3-D0C1F9789A24}" dt="2021-06-11T03:26:04.681" v="4616" actId="164"/>
          <ac:grpSpMkLst>
            <pc:docMk/>
            <pc:sldMk cId="4081656281" sldId="446"/>
            <ac:grpSpMk id="7" creationId="{63DEB4E8-3BB9-45C0-A415-D60265B67537}"/>
          </ac:grpSpMkLst>
        </pc:grpChg>
        <pc:picChg chg="add mod">
          <ac:chgData name="Gin Geoffrey" userId="f84a39b1b61fe1d3" providerId="LiveId" clId="{B86BCE51-B8B9-407F-B3D3-D0C1F9789A24}" dt="2021-06-11T03:26:04.681" v="4616" actId="164"/>
          <ac:picMkLst>
            <pc:docMk/>
            <pc:sldMk cId="4081656281" sldId="446"/>
            <ac:picMk id="2050" creationId="{E171720E-A878-419F-B06B-D4C547C1B2F6}"/>
          </ac:picMkLst>
        </pc:picChg>
      </pc:sldChg>
      <pc:sldChg chg="addSp delSp modSp add mod ord">
        <pc:chgData name="Gin Geoffrey" userId="f84a39b1b61fe1d3" providerId="LiveId" clId="{B86BCE51-B8B9-407F-B3D3-D0C1F9789A24}" dt="2021-06-11T06:28:23.756" v="6091" actId="1076"/>
        <pc:sldMkLst>
          <pc:docMk/>
          <pc:sldMk cId="827014950" sldId="447"/>
        </pc:sldMkLst>
        <pc:spChg chg="add mod">
          <ac:chgData name="Gin Geoffrey" userId="f84a39b1b61fe1d3" providerId="LiveId" clId="{B86BCE51-B8B9-407F-B3D3-D0C1F9789A24}" dt="2021-06-11T06:28:20.774" v="6090" actId="1076"/>
          <ac:spMkLst>
            <pc:docMk/>
            <pc:sldMk cId="827014950" sldId="447"/>
            <ac:spMk id="2" creationId="{03E5327A-EC31-4663-A17D-1198C41D3DD0}"/>
          </ac:spMkLst>
        </pc:spChg>
        <pc:spChg chg="mod">
          <ac:chgData name="Gin Geoffrey" userId="f84a39b1b61fe1d3" providerId="LiveId" clId="{B86BCE51-B8B9-407F-B3D3-D0C1F9789A24}" dt="2021-06-11T05:43:16.275" v="5380"/>
          <ac:spMkLst>
            <pc:docMk/>
            <pc:sldMk cId="827014950" sldId="447"/>
            <ac:spMk id="13" creationId="{E29A0005-E35D-49BD-B132-CA4BC79BA80F}"/>
          </ac:spMkLst>
        </pc:spChg>
        <pc:spChg chg="add mod">
          <ac:chgData name="Gin Geoffrey" userId="f84a39b1b61fe1d3" providerId="LiveId" clId="{B86BCE51-B8B9-407F-B3D3-D0C1F9789A24}" dt="2021-06-11T03:03:49.070" v="4319" actId="1076"/>
          <ac:spMkLst>
            <pc:docMk/>
            <pc:sldMk cId="827014950" sldId="447"/>
            <ac:spMk id="22" creationId="{3792C564-188E-420F-B448-FDDE205E9976}"/>
          </ac:spMkLst>
        </pc:spChg>
        <pc:spChg chg="add del">
          <ac:chgData name="Gin Geoffrey" userId="f84a39b1b61fe1d3" providerId="LiveId" clId="{B86BCE51-B8B9-407F-B3D3-D0C1F9789A24}" dt="2021-06-11T03:05:42.337" v="4336" actId="22"/>
          <ac:spMkLst>
            <pc:docMk/>
            <pc:sldMk cId="827014950" sldId="447"/>
            <ac:spMk id="25" creationId="{2D252167-DE81-43D6-8C32-F93E68D3C3D7}"/>
          </ac:spMkLst>
        </pc:spChg>
        <pc:spChg chg="add mod">
          <ac:chgData name="Gin Geoffrey" userId="f84a39b1b61fe1d3" providerId="LiveId" clId="{B86BCE51-B8B9-407F-B3D3-D0C1F9789A24}" dt="2021-06-11T03:06:23.871" v="4370" actId="164"/>
          <ac:spMkLst>
            <pc:docMk/>
            <pc:sldMk cId="827014950" sldId="447"/>
            <ac:spMk id="27" creationId="{97ECA47E-7A02-401D-B63F-8E9C5D0BBFDE}"/>
          </ac:spMkLst>
        </pc:spChg>
        <pc:spChg chg="add mod topLvl">
          <ac:chgData name="Gin Geoffrey" userId="f84a39b1b61fe1d3" providerId="LiveId" clId="{B86BCE51-B8B9-407F-B3D3-D0C1F9789A24}" dt="2021-06-11T03:10:00.569" v="4434" actId="164"/>
          <ac:spMkLst>
            <pc:docMk/>
            <pc:sldMk cId="827014950" sldId="447"/>
            <ac:spMk id="31" creationId="{D2D2B645-E7EE-4FA2-808A-2D34975EF140}"/>
          </ac:spMkLst>
        </pc:spChg>
        <pc:spChg chg="add mod">
          <ac:chgData name="Gin Geoffrey" userId="f84a39b1b61fe1d3" providerId="LiveId" clId="{B86BCE51-B8B9-407F-B3D3-D0C1F9789A24}" dt="2021-06-11T03:10:32.792" v="4438" actId="164"/>
          <ac:spMkLst>
            <pc:docMk/>
            <pc:sldMk cId="827014950" sldId="447"/>
            <ac:spMk id="33" creationId="{7EE78A6B-4297-4148-81C9-A91AE5D93279}"/>
          </ac:spMkLst>
        </pc:spChg>
        <pc:spChg chg="add mod">
          <ac:chgData name="Gin Geoffrey" userId="f84a39b1b61fe1d3" providerId="LiveId" clId="{B86BCE51-B8B9-407F-B3D3-D0C1F9789A24}" dt="2021-06-11T03:10:32.792" v="4438" actId="164"/>
          <ac:spMkLst>
            <pc:docMk/>
            <pc:sldMk cId="827014950" sldId="447"/>
            <ac:spMk id="34" creationId="{4B27B76A-9DE6-4F28-98F8-125F63E5556D}"/>
          </ac:spMkLst>
        </pc:spChg>
        <pc:spChg chg="add mod">
          <ac:chgData name="Gin Geoffrey" userId="f84a39b1b61fe1d3" providerId="LiveId" clId="{B86BCE51-B8B9-407F-B3D3-D0C1F9789A24}" dt="2021-06-11T03:10:24.876" v="4437" actId="164"/>
          <ac:spMkLst>
            <pc:docMk/>
            <pc:sldMk cId="827014950" sldId="447"/>
            <ac:spMk id="35" creationId="{EB480F44-312B-46FE-B0C5-AA0F6ABDD260}"/>
          </ac:spMkLst>
        </pc:spChg>
        <pc:spChg chg="add mod">
          <ac:chgData name="Gin Geoffrey" userId="f84a39b1b61fe1d3" providerId="LiveId" clId="{B86BCE51-B8B9-407F-B3D3-D0C1F9789A24}" dt="2021-06-11T06:28:23.756" v="6091" actId="1076"/>
          <ac:spMkLst>
            <pc:docMk/>
            <pc:sldMk cId="827014950" sldId="447"/>
            <ac:spMk id="36" creationId="{582F0D82-7BDE-48D3-8413-8C7C751A2CDE}"/>
          </ac:spMkLst>
        </pc:spChg>
        <pc:spChg chg="add mod">
          <ac:chgData name="Gin Geoffrey" userId="f84a39b1b61fe1d3" providerId="LiveId" clId="{B86BCE51-B8B9-407F-B3D3-D0C1F9789A24}" dt="2021-06-11T06:28:17.919" v="6089" actId="1076"/>
          <ac:spMkLst>
            <pc:docMk/>
            <pc:sldMk cId="827014950" sldId="447"/>
            <ac:spMk id="38" creationId="{F2138E12-A22E-486C-9C95-8005F4BBAE6E}"/>
          </ac:spMkLst>
        </pc:spChg>
        <pc:spChg chg="add del mod">
          <ac:chgData name="Gin Geoffrey" userId="f84a39b1b61fe1d3" providerId="LiveId" clId="{B86BCE51-B8B9-407F-B3D3-D0C1F9789A24}" dt="2021-06-11T06:25:20.684" v="6048"/>
          <ac:spMkLst>
            <pc:docMk/>
            <pc:sldMk cId="827014950" sldId="447"/>
            <ac:spMk id="39" creationId="{32D94E65-7A6D-458F-8FE1-A78E1AAF3638}"/>
          </ac:spMkLst>
        </pc:spChg>
        <pc:spChg chg="add del mod">
          <ac:chgData name="Gin Geoffrey" userId="f84a39b1b61fe1d3" providerId="LiveId" clId="{B86BCE51-B8B9-407F-B3D3-D0C1F9789A24}" dt="2021-06-11T06:25:20.684" v="6048"/>
          <ac:spMkLst>
            <pc:docMk/>
            <pc:sldMk cId="827014950" sldId="447"/>
            <ac:spMk id="40" creationId="{FD53F5DD-8FCB-4654-8C55-D658E7D389DD}"/>
          </ac:spMkLst>
        </pc:spChg>
        <pc:spChg chg="add mod">
          <ac:chgData name="Gin Geoffrey" userId="f84a39b1b61fe1d3" providerId="LiveId" clId="{B86BCE51-B8B9-407F-B3D3-D0C1F9789A24}" dt="2021-06-11T03:10:24.876" v="4437" actId="164"/>
          <ac:spMkLst>
            <pc:docMk/>
            <pc:sldMk cId="827014950" sldId="447"/>
            <ac:spMk id="43" creationId="{28EEB262-3356-4B3B-9821-3B7CAFC7F67D}"/>
          </ac:spMkLst>
        </pc:spChg>
        <pc:spChg chg="add mod">
          <ac:chgData name="Gin Geoffrey" userId="f84a39b1b61fe1d3" providerId="LiveId" clId="{B86BCE51-B8B9-407F-B3D3-D0C1F9789A24}" dt="2021-06-11T03:31:47.311" v="4634" actId="208"/>
          <ac:spMkLst>
            <pc:docMk/>
            <pc:sldMk cId="827014950" sldId="447"/>
            <ac:spMk id="46" creationId="{CC756472-3128-4DD5-A922-D6E479F8245B}"/>
          </ac:spMkLst>
        </pc:spChg>
        <pc:spChg chg="mod">
          <ac:chgData name="Gin Geoffrey" userId="f84a39b1b61fe1d3" providerId="LiveId" clId="{B86BCE51-B8B9-407F-B3D3-D0C1F9789A24}" dt="2021-06-11T06:25:17.889" v="6047"/>
          <ac:spMkLst>
            <pc:docMk/>
            <pc:sldMk cId="827014950" sldId="447"/>
            <ac:spMk id="49" creationId="{F5CF8D6B-57F0-4B8F-8492-400A6ED91236}"/>
          </ac:spMkLst>
        </pc:spChg>
        <pc:spChg chg="add del mod">
          <ac:chgData name="Gin Geoffrey" userId="f84a39b1b61fe1d3" providerId="LiveId" clId="{B86BCE51-B8B9-407F-B3D3-D0C1F9789A24}" dt="2021-06-11T06:25:20.684" v="6048"/>
          <ac:spMkLst>
            <pc:docMk/>
            <pc:sldMk cId="827014950" sldId="447"/>
            <ac:spMk id="50" creationId="{407B57BF-79BC-4D7E-8855-C3B49C385D79}"/>
          </ac:spMkLst>
        </pc:spChg>
        <pc:spChg chg="add del mod">
          <ac:chgData name="Gin Geoffrey" userId="f84a39b1b61fe1d3" providerId="LiveId" clId="{B86BCE51-B8B9-407F-B3D3-D0C1F9789A24}" dt="2021-06-11T06:25:20.684" v="6048"/>
          <ac:spMkLst>
            <pc:docMk/>
            <pc:sldMk cId="827014950" sldId="447"/>
            <ac:spMk id="51" creationId="{2DC23A3A-25DC-43CE-995E-DF8955D2B23C}"/>
          </ac:spMkLst>
        </pc:spChg>
        <pc:grpChg chg="mod">
          <ac:chgData name="Gin Geoffrey" userId="f84a39b1b61fe1d3" providerId="LiveId" clId="{B86BCE51-B8B9-407F-B3D3-D0C1F9789A24}" dt="2021-06-11T03:03:32.357" v="4314" actId="1076"/>
          <ac:grpSpMkLst>
            <pc:docMk/>
            <pc:sldMk cId="827014950" sldId="447"/>
            <ac:grpSpMk id="5" creationId="{FDC12AAD-C094-4883-9B9C-01F54DA36624}"/>
          </ac:grpSpMkLst>
        </pc:grpChg>
        <pc:grpChg chg="mod">
          <ac:chgData name="Gin Geoffrey" userId="f84a39b1b61fe1d3" providerId="LiveId" clId="{B86BCE51-B8B9-407F-B3D3-D0C1F9789A24}" dt="2021-06-11T03:03:39.531" v="4316" actId="1076"/>
          <ac:grpSpMkLst>
            <pc:docMk/>
            <pc:sldMk cId="827014950" sldId="447"/>
            <ac:grpSpMk id="19" creationId="{64683CF4-4278-46B0-8F53-0916D61DED72}"/>
          </ac:grpSpMkLst>
        </pc:grpChg>
        <pc:grpChg chg="add mod">
          <ac:chgData name="Gin Geoffrey" userId="f84a39b1b61fe1d3" providerId="LiveId" clId="{B86BCE51-B8B9-407F-B3D3-D0C1F9789A24}" dt="2021-06-11T03:10:32.792" v="4438" actId="164"/>
          <ac:grpSpMkLst>
            <pc:docMk/>
            <pc:sldMk cId="827014950" sldId="447"/>
            <ac:grpSpMk id="28" creationId="{85A46017-5958-42A1-B060-5F1E63EF5564}"/>
          </ac:grpSpMkLst>
        </pc:grpChg>
        <pc:grpChg chg="add del mod">
          <ac:chgData name="Gin Geoffrey" userId="f84a39b1b61fe1d3" providerId="LiveId" clId="{B86BCE51-B8B9-407F-B3D3-D0C1F9789A24}" dt="2021-06-11T03:08:35.648" v="4406" actId="478"/>
          <ac:grpSpMkLst>
            <pc:docMk/>
            <pc:sldMk cId="827014950" sldId="447"/>
            <ac:grpSpMk id="32" creationId="{CAC31F3B-DA1C-4006-A78A-45B00C3B8A95}"/>
          </ac:grpSpMkLst>
        </pc:grpChg>
        <pc:grpChg chg="add mod">
          <ac:chgData name="Gin Geoffrey" userId="f84a39b1b61fe1d3" providerId="LiveId" clId="{B86BCE51-B8B9-407F-B3D3-D0C1F9789A24}" dt="2021-06-11T03:10:24.876" v="4437" actId="164"/>
          <ac:grpSpMkLst>
            <pc:docMk/>
            <pc:sldMk cId="827014950" sldId="447"/>
            <ac:grpSpMk id="42" creationId="{362C8213-C4C7-486F-BACA-ABBA00BCB460}"/>
          </ac:grpSpMkLst>
        </pc:grpChg>
        <pc:grpChg chg="add del mod">
          <ac:chgData name="Gin Geoffrey" userId="f84a39b1b61fe1d3" providerId="LiveId" clId="{B86BCE51-B8B9-407F-B3D3-D0C1F9789A24}" dt="2021-06-11T05:54:28.934" v="5432" actId="478"/>
          <ac:grpSpMkLst>
            <pc:docMk/>
            <pc:sldMk cId="827014950" sldId="447"/>
            <ac:grpSpMk id="44" creationId="{A73450D9-EA4B-471F-9C3E-474CDFBD610F}"/>
          </ac:grpSpMkLst>
        </pc:grpChg>
        <pc:grpChg chg="add del mod">
          <ac:chgData name="Gin Geoffrey" userId="f84a39b1b61fe1d3" providerId="LiveId" clId="{B86BCE51-B8B9-407F-B3D3-D0C1F9789A24}" dt="2021-06-11T06:22:38.915" v="6028" actId="478"/>
          <ac:grpSpMkLst>
            <pc:docMk/>
            <pc:sldMk cId="827014950" sldId="447"/>
            <ac:grpSpMk id="45" creationId="{D6334349-0BC0-4B2D-AD1F-38A78A250BA5}"/>
          </ac:grpSpMkLst>
        </pc:grpChg>
        <pc:grpChg chg="add del mod">
          <ac:chgData name="Gin Geoffrey" userId="f84a39b1b61fe1d3" providerId="LiveId" clId="{B86BCE51-B8B9-407F-B3D3-D0C1F9789A24}" dt="2021-06-11T06:25:20.684" v="6048"/>
          <ac:grpSpMkLst>
            <pc:docMk/>
            <pc:sldMk cId="827014950" sldId="447"/>
            <ac:grpSpMk id="47" creationId="{6151D2BF-6397-4FA7-B89A-0C56F66A2721}"/>
          </ac:grpSpMkLst>
        </pc:grpChg>
        <pc:picChg chg="add mod">
          <ac:chgData name="Gin Geoffrey" userId="f84a39b1b61fe1d3" providerId="LiveId" clId="{B86BCE51-B8B9-407F-B3D3-D0C1F9789A24}" dt="2021-06-11T03:06:23.871" v="4370" actId="164"/>
          <ac:picMkLst>
            <pc:docMk/>
            <pc:sldMk cId="827014950" sldId="447"/>
            <ac:picMk id="3" creationId="{3F676167-01F3-4548-9CCD-4271E33612EE}"/>
          </ac:picMkLst>
        </pc:picChg>
        <pc:picChg chg="add del mod">
          <ac:chgData name="Gin Geoffrey" userId="f84a39b1b61fe1d3" providerId="LiveId" clId="{B86BCE51-B8B9-407F-B3D3-D0C1F9789A24}" dt="2021-06-11T03:05:02.921" v="4330"/>
          <ac:picMkLst>
            <pc:docMk/>
            <pc:sldMk cId="827014950" sldId="447"/>
            <ac:picMk id="23" creationId="{CDC4079F-8DCE-4207-B57C-E922989D892A}"/>
          </ac:picMkLst>
        </pc:picChg>
        <pc:picChg chg="add del">
          <ac:chgData name="Gin Geoffrey" userId="f84a39b1b61fe1d3" providerId="LiveId" clId="{B86BCE51-B8B9-407F-B3D3-D0C1F9789A24}" dt="2021-06-11T06:27:42.811" v="6076" actId="22"/>
          <ac:picMkLst>
            <pc:docMk/>
            <pc:sldMk cId="827014950" sldId="447"/>
            <ac:picMk id="24" creationId="{74C64B1E-B1B3-44E4-B3E1-B1EB21B42CCA}"/>
          </ac:picMkLst>
        </pc:picChg>
        <pc:picChg chg="add mod">
          <ac:chgData name="Gin Geoffrey" userId="f84a39b1b61fe1d3" providerId="LiveId" clId="{B86BCE51-B8B9-407F-B3D3-D0C1F9789A24}" dt="2021-06-11T06:28:16.052" v="6088" actId="1076"/>
          <ac:picMkLst>
            <pc:docMk/>
            <pc:sldMk cId="827014950" sldId="447"/>
            <ac:picMk id="26" creationId="{FF475EB3-C17C-466F-A309-CD78A138E723}"/>
          </ac:picMkLst>
        </pc:picChg>
        <pc:picChg chg="add del mod topLvl">
          <ac:chgData name="Gin Geoffrey" userId="f84a39b1b61fe1d3" providerId="LiveId" clId="{B86BCE51-B8B9-407F-B3D3-D0C1F9789A24}" dt="2021-06-11T03:08:35.648" v="4406" actId="478"/>
          <ac:picMkLst>
            <pc:docMk/>
            <pc:sldMk cId="827014950" sldId="447"/>
            <ac:picMk id="30" creationId="{B3359680-39A9-4384-9BF8-B56734187A3C}"/>
          </ac:picMkLst>
        </pc:picChg>
        <pc:picChg chg="add del mod">
          <ac:chgData name="Gin Geoffrey" userId="f84a39b1b61fe1d3" providerId="LiveId" clId="{B86BCE51-B8B9-407F-B3D3-D0C1F9789A24}" dt="2021-06-11T06:27:44.634" v="6078" actId="478"/>
          <ac:picMkLst>
            <pc:docMk/>
            <pc:sldMk cId="827014950" sldId="447"/>
            <ac:picMk id="37" creationId="{7626FC98-DB16-4B98-B513-073FCBAFBA1E}"/>
          </ac:picMkLst>
        </pc:picChg>
        <pc:picChg chg="add del mod ord">
          <ac:chgData name="Gin Geoffrey" userId="f84a39b1b61fe1d3" providerId="LiveId" clId="{B86BCE51-B8B9-407F-B3D3-D0C1F9789A24}" dt="2021-06-11T03:08:47.709" v="4411" actId="478"/>
          <ac:picMkLst>
            <pc:docMk/>
            <pc:sldMk cId="827014950" sldId="447"/>
            <ac:picMk id="37" creationId="{E0B21425-1AF5-41A2-8220-A8161DA7DC61}"/>
          </ac:picMkLst>
        </pc:picChg>
        <pc:picChg chg="add del mod ord">
          <ac:chgData name="Gin Geoffrey" userId="f84a39b1b61fe1d3" providerId="LiveId" clId="{B86BCE51-B8B9-407F-B3D3-D0C1F9789A24}" dt="2021-06-11T03:09:27.062" v="4427" actId="478"/>
          <ac:picMkLst>
            <pc:docMk/>
            <pc:sldMk cId="827014950" sldId="447"/>
            <ac:picMk id="39" creationId="{B8189CD4-5A85-4D07-8A26-E79F65B80539}"/>
          </ac:picMkLst>
        </pc:picChg>
        <pc:picChg chg="add mod ord">
          <ac:chgData name="Gin Geoffrey" userId="f84a39b1b61fe1d3" providerId="LiveId" clId="{B86BCE51-B8B9-407F-B3D3-D0C1F9789A24}" dt="2021-06-11T03:10:00.569" v="4434" actId="164"/>
          <ac:picMkLst>
            <pc:docMk/>
            <pc:sldMk cId="827014950" sldId="447"/>
            <ac:picMk id="41" creationId="{F7E73620-8A52-40E1-AD08-842B884C2A9A}"/>
          </ac:picMkLst>
        </pc:picChg>
        <pc:picChg chg="mod">
          <ac:chgData name="Gin Geoffrey" userId="f84a39b1b61fe1d3" providerId="LiveId" clId="{B86BCE51-B8B9-407F-B3D3-D0C1F9789A24}" dt="2021-06-11T06:25:17.889" v="6047"/>
          <ac:picMkLst>
            <pc:docMk/>
            <pc:sldMk cId="827014950" sldId="447"/>
            <ac:picMk id="48" creationId="{0510603E-45DB-4AD2-A992-6F45171CB3B3}"/>
          </ac:picMkLst>
        </pc:picChg>
        <pc:picChg chg="add del mod">
          <ac:chgData name="Gin Geoffrey" userId="f84a39b1b61fe1d3" providerId="LiveId" clId="{B86BCE51-B8B9-407F-B3D3-D0C1F9789A24}" dt="2021-06-11T06:25:20.684" v="6048"/>
          <ac:picMkLst>
            <pc:docMk/>
            <pc:sldMk cId="827014950" sldId="447"/>
            <ac:picMk id="52" creationId="{28379623-D498-426A-9DEE-648B54D9ECE0}"/>
          </ac:picMkLst>
        </pc:picChg>
        <pc:picChg chg="add del mod">
          <ac:chgData name="Gin Geoffrey" userId="f84a39b1b61fe1d3" providerId="LiveId" clId="{B86BCE51-B8B9-407F-B3D3-D0C1F9789A24}" dt="2021-06-11T06:25:20.684" v="6048"/>
          <ac:picMkLst>
            <pc:docMk/>
            <pc:sldMk cId="827014950" sldId="447"/>
            <ac:picMk id="53" creationId="{9E92293F-5E10-4F91-8DCB-A6DE0D39E013}"/>
          </ac:picMkLst>
        </pc:picChg>
      </pc:sldChg>
      <pc:sldChg chg="addSp delSp modSp add del mod ord">
        <pc:chgData name="Gin Geoffrey" userId="f84a39b1b61fe1d3" providerId="LiveId" clId="{B86BCE51-B8B9-407F-B3D3-D0C1F9789A24}" dt="2021-06-11T03:34:54.287" v="4663" actId="47"/>
        <pc:sldMkLst>
          <pc:docMk/>
          <pc:sldMk cId="2034615946" sldId="448"/>
        </pc:sldMkLst>
        <pc:spChg chg="add del mod">
          <ac:chgData name="Gin Geoffrey" userId="f84a39b1b61fe1d3" providerId="LiveId" clId="{B86BCE51-B8B9-407F-B3D3-D0C1F9789A24}" dt="2021-06-11T03:12:19.304" v="4453" actId="478"/>
          <ac:spMkLst>
            <pc:docMk/>
            <pc:sldMk cId="2034615946" sldId="448"/>
            <ac:spMk id="2" creationId="{AA2CE49A-88F4-407B-BC51-A787BDC5831D}"/>
          </ac:spMkLst>
        </pc:spChg>
        <pc:spChg chg="mod">
          <ac:chgData name="Gin Geoffrey" userId="f84a39b1b61fe1d3" providerId="LiveId" clId="{B86BCE51-B8B9-407F-B3D3-D0C1F9789A24}" dt="2021-06-11T03:12:37.911" v="4475" actId="1076"/>
          <ac:spMkLst>
            <pc:docMk/>
            <pc:sldMk cId="2034615946" sldId="448"/>
            <ac:spMk id="49" creationId="{00000000-0000-0000-0000-000000000000}"/>
          </ac:spMkLst>
        </pc:spChg>
        <pc:picChg chg="del">
          <ac:chgData name="Gin Geoffrey" userId="f84a39b1b61fe1d3" providerId="LiveId" clId="{B86BCE51-B8B9-407F-B3D3-D0C1F9789A24}" dt="2021-06-11T03:12:01.373" v="4446" actId="478"/>
          <ac:picMkLst>
            <pc:docMk/>
            <pc:sldMk cId="2034615946" sldId="448"/>
            <ac:picMk id="17" creationId="{6A5A7638-6C22-4541-9E11-67484D5AC576}"/>
          </ac:picMkLst>
        </pc:picChg>
        <pc:picChg chg="add mod">
          <ac:chgData name="Gin Geoffrey" userId="f84a39b1b61fe1d3" providerId="LiveId" clId="{B86BCE51-B8B9-407F-B3D3-D0C1F9789A24}" dt="2021-06-11T03:12:23.661" v="4454" actId="1076"/>
          <ac:picMkLst>
            <pc:docMk/>
            <pc:sldMk cId="2034615946" sldId="448"/>
            <ac:picMk id="32" creationId="{C48B02C5-5A6C-4E25-9FDE-86C35C79EA2E}"/>
          </ac:picMkLst>
        </pc:picChg>
      </pc:sldChg>
      <pc:sldChg chg="addSp delSp modSp add mod">
        <pc:chgData name="Gin Geoffrey" userId="f84a39b1b61fe1d3" providerId="LiveId" clId="{B86BCE51-B8B9-407F-B3D3-D0C1F9789A24}" dt="2021-06-11T06:28:57.698" v="6092" actId="1076"/>
        <pc:sldMkLst>
          <pc:docMk/>
          <pc:sldMk cId="1008188020" sldId="449"/>
        </pc:sldMkLst>
        <pc:spChg chg="mod">
          <ac:chgData name="Gin Geoffrey" userId="f84a39b1b61fe1d3" providerId="LiveId" clId="{B86BCE51-B8B9-407F-B3D3-D0C1F9789A24}" dt="2021-06-11T06:28:57.698" v="6092" actId="1076"/>
          <ac:spMkLst>
            <pc:docMk/>
            <pc:sldMk cId="1008188020" sldId="449"/>
            <ac:spMk id="49" creationId="{00000000-0000-0000-0000-000000000000}"/>
          </ac:spMkLst>
        </pc:spChg>
        <pc:grpChg chg="mod">
          <ac:chgData name="Gin Geoffrey" userId="f84a39b1b61fe1d3" providerId="LiveId" clId="{B86BCE51-B8B9-407F-B3D3-D0C1F9789A24}" dt="2021-06-11T06:27:28.433" v="6073" actId="14100"/>
          <ac:grpSpMkLst>
            <pc:docMk/>
            <pc:sldMk cId="1008188020" sldId="449"/>
            <ac:grpSpMk id="43" creationId="{00000000-0000-0000-0000-000000000000}"/>
          </ac:grpSpMkLst>
        </pc:grpChg>
        <pc:picChg chg="add mod">
          <ac:chgData name="Gin Geoffrey" userId="f84a39b1b61fe1d3" providerId="LiveId" clId="{B86BCE51-B8B9-407F-B3D3-D0C1F9789A24}" dt="2021-06-11T06:27:11.651" v="6067" actId="1076"/>
          <ac:picMkLst>
            <pc:docMk/>
            <pc:sldMk cId="1008188020" sldId="449"/>
            <ac:picMk id="3" creationId="{7DFC92C2-42B1-43E5-856C-3C9F47B0ED73}"/>
          </ac:picMkLst>
        </pc:picChg>
        <pc:picChg chg="del">
          <ac:chgData name="Gin Geoffrey" userId="f84a39b1b61fe1d3" providerId="LiveId" clId="{B86BCE51-B8B9-407F-B3D3-D0C1F9789A24}" dt="2021-06-11T06:26:38.840" v="6057" actId="478"/>
          <ac:picMkLst>
            <pc:docMk/>
            <pc:sldMk cId="1008188020" sldId="449"/>
            <ac:picMk id="70" creationId="{8442DE85-2FB9-473E-A24B-2EE37111D2A4}"/>
          </ac:picMkLst>
        </pc:picChg>
      </pc:sldChg>
      <pc:sldChg chg="addSp delSp modSp add mod ord">
        <pc:chgData name="Gin Geoffrey" userId="f84a39b1b61fe1d3" providerId="LiveId" clId="{B86BCE51-B8B9-407F-B3D3-D0C1F9789A24}" dt="2021-06-11T06:34:30.667" v="6151" actId="113"/>
        <pc:sldMkLst>
          <pc:docMk/>
          <pc:sldMk cId="1850219426" sldId="450"/>
        </pc:sldMkLst>
        <pc:spChg chg="mod">
          <ac:chgData name="Gin Geoffrey" userId="f84a39b1b61fe1d3" providerId="LiveId" clId="{B86BCE51-B8B9-407F-B3D3-D0C1F9789A24}" dt="2021-06-11T03:38:47.703" v="4797"/>
          <ac:spMkLst>
            <pc:docMk/>
            <pc:sldMk cId="1850219426" sldId="450"/>
            <ac:spMk id="2" creationId="{00000000-0000-0000-0000-000000000000}"/>
          </ac:spMkLst>
        </pc:spChg>
        <pc:spChg chg="del mod">
          <ac:chgData name="Gin Geoffrey" userId="f84a39b1b61fe1d3" providerId="LiveId" clId="{B86BCE51-B8B9-407F-B3D3-D0C1F9789A24}" dt="2021-06-11T06:01:03.850" v="5804" actId="478"/>
          <ac:spMkLst>
            <pc:docMk/>
            <pc:sldMk cId="1850219426" sldId="450"/>
            <ac:spMk id="3" creationId="{00000000-0000-0000-0000-000000000000}"/>
          </ac:spMkLst>
        </pc:spChg>
        <pc:spChg chg="del">
          <ac:chgData name="Gin Geoffrey" userId="f84a39b1b61fe1d3" providerId="LiveId" clId="{B86BCE51-B8B9-407F-B3D3-D0C1F9789A24}" dt="2021-06-11T03:35:05.093" v="4671" actId="478"/>
          <ac:spMkLst>
            <pc:docMk/>
            <pc:sldMk cId="1850219426" sldId="450"/>
            <ac:spMk id="6" creationId="{580B24F0-CF99-4D7E-B52F-F9FB202DB989}"/>
          </ac:spMkLst>
        </pc:spChg>
        <pc:spChg chg="add del mod">
          <ac:chgData name="Gin Geoffrey" userId="f84a39b1b61fe1d3" providerId="LiveId" clId="{B86BCE51-B8B9-407F-B3D3-D0C1F9789A24}" dt="2021-06-11T06:04:26.402" v="5815" actId="478"/>
          <ac:spMkLst>
            <pc:docMk/>
            <pc:sldMk cId="1850219426" sldId="450"/>
            <ac:spMk id="6" creationId="{D62F0F90-36B9-497D-AEE4-B1002965C6A5}"/>
          </ac:spMkLst>
        </pc:spChg>
        <pc:spChg chg="mod">
          <ac:chgData name="Gin Geoffrey" userId="f84a39b1b61fe1d3" providerId="LiveId" clId="{B86BCE51-B8B9-407F-B3D3-D0C1F9789A24}" dt="2021-06-11T05:43:49.052" v="5382"/>
          <ac:spMkLst>
            <pc:docMk/>
            <pc:sldMk cId="1850219426" sldId="450"/>
            <ac:spMk id="22" creationId="{5F4A8FC5-6E6F-4FF1-AA27-8F0B3BF6F7F8}"/>
          </ac:spMkLst>
        </pc:spChg>
        <pc:spChg chg="mod">
          <ac:chgData name="Gin Geoffrey" userId="f84a39b1b61fe1d3" providerId="LiveId" clId="{B86BCE51-B8B9-407F-B3D3-D0C1F9789A24}" dt="2021-06-11T05:43:49.052" v="5382"/>
          <ac:spMkLst>
            <pc:docMk/>
            <pc:sldMk cId="1850219426" sldId="450"/>
            <ac:spMk id="23" creationId="{4D8F3479-444C-4693-B269-92248FB83D97}"/>
          </ac:spMkLst>
        </pc:spChg>
        <pc:spChg chg="mod">
          <ac:chgData name="Gin Geoffrey" userId="f84a39b1b61fe1d3" providerId="LiveId" clId="{B86BCE51-B8B9-407F-B3D3-D0C1F9789A24}" dt="2021-06-11T05:43:49.052" v="5382"/>
          <ac:spMkLst>
            <pc:docMk/>
            <pc:sldMk cId="1850219426" sldId="450"/>
            <ac:spMk id="25" creationId="{25C928E4-21A4-4C41-A1AD-9CD0D6D1FA56}"/>
          </ac:spMkLst>
        </pc:spChg>
        <pc:spChg chg="mod">
          <ac:chgData name="Gin Geoffrey" userId="f84a39b1b61fe1d3" providerId="LiveId" clId="{B86BCE51-B8B9-407F-B3D3-D0C1F9789A24}" dt="2021-06-11T06:04:23.502" v="5813" actId="1076"/>
          <ac:spMkLst>
            <pc:docMk/>
            <pc:sldMk cId="1850219426" sldId="450"/>
            <ac:spMk id="29" creationId="{187AAD26-129A-4B15-894B-A35EC16DE24A}"/>
          </ac:spMkLst>
        </pc:spChg>
        <pc:spChg chg="mod">
          <ac:chgData name="Gin Geoffrey" userId="f84a39b1b61fe1d3" providerId="LiveId" clId="{B86BCE51-B8B9-407F-B3D3-D0C1F9789A24}" dt="2021-06-11T06:02:28.749" v="5809"/>
          <ac:spMkLst>
            <pc:docMk/>
            <pc:sldMk cId="1850219426" sldId="450"/>
            <ac:spMk id="32" creationId="{A2DC0B35-AE7F-40AE-B747-2C5949451047}"/>
          </ac:spMkLst>
        </pc:spChg>
        <pc:spChg chg="mod">
          <ac:chgData name="Gin Geoffrey" userId="f84a39b1b61fe1d3" providerId="LiveId" clId="{B86BCE51-B8B9-407F-B3D3-D0C1F9789A24}" dt="2021-06-11T06:02:28.749" v="5809"/>
          <ac:spMkLst>
            <pc:docMk/>
            <pc:sldMk cId="1850219426" sldId="450"/>
            <ac:spMk id="33" creationId="{55ADCA24-A27A-424E-86BD-31BAB4807E08}"/>
          </ac:spMkLst>
        </pc:spChg>
        <pc:spChg chg="mod">
          <ac:chgData name="Gin Geoffrey" userId="f84a39b1b61fe1d3" providerId="LiveId" clId="{B86BCE51-B8B9-407F-B3D3-D0C1F9789A24}" dt="2021-06-11T06:02:28.749" v="5809"/>
          <ac:spMkLst>
            <pc:docMk/>
            <pc:sldMk cId="1850219426" sldId="450"/>
            <ac:spMk id="35" creationId="{87EAF576-2901-44E1-9FB5-A527D7CEEEDE}"/>
          </ac:spMkLst>
        </pc:spChg>
        <pc:spChg chg="add mod">
          <ac:chgData name="Gin Geoffrey" userId="f84a39b1b61fe1d3" providerId="LiveId" clId="{B86BCE51-B8B9-407F-B3D3-D0C1F9789A24}" dt="2021-06-11T06:34:30.667" v="6151" actId="113"/>
          <ac:spMkLst>
            <pc:docMk/>
            <pc:sldMk cId="1850219426" sldId="450"/>
            <ac:spMk id="37" creationId="{B1F73915-8AFD-496B-8486-AD6FB5EACAF1}"/>
          </ac:spMkLst>
        </pc:spChg>
        <pc:spChg chg="mod">
          <ac:chgData name="Gin Geoffrey" userId="f84a39b1b61fe1d3" providerId="LiveId" clId="{B86BCE51-B8B9-407F-B3D3-D0C1F9789A24}" dt="2021-06-11T06:04:23.502" v="5813" actId="1076"/>
          <ac:spMkLst>
            <pc:docMk/>
            <pc:sldMk cId="1850219426" sldId="450"/>
            <ac:spMk id="40" creationId="{FBE7FDD6-8435-48B6-ADEA-561B46171919}"/>
          </ac:spMkLst>
        </pc:spChg>
        <pc:spChg chg="del">
          <ac:chgData name="Gin Geoffrey" userId="f84a39b1b61fe1d3" providerId="LiveId" clId="{B86BCE51-B8B9-407F-B3D3-D0C1F9789A24}" dt="2021-06-11T03:35:06.384" v="4673" actId="478"/>
          <ac:spMkLst>
            <pc:docMk/>
            <pc:sldMk cId="1850219426" sldId="450"/>
            <ac:spMk id="61" creationId="{094E43FE-67F4-4B01-B21F-10EDA9D88BD2}"/>
          </ac:spMkLst>
        </pc:spChg>
        <pc:spChg chg="del">
          <ac:chgData name="Gin Geoffrey" userId="f84a39b1b61fe1d3" providerId="LiveId" clId="{B86BCE51-B8B9-407F-B3D3-D0C1F9789A24}" dt="2021-06-11T03:35:11.804" v="4674" actId="478"/>
          <ac:spMkLst>
            <pc:docMk/>
            <pc:sldMk cId="1850219426" sldId="450"/>
            <ac:spMk id="71" creationId="{3CBFC274-A101-4138-8897-538673609971}"/>
          </ac:spMkLst>
        </pc:spChg>
        <pc:spChg chg="mod">
          <ac:chgData name="Gin Geoffrey" userId="f84a39b1b61fe1d3" providerId="LiveId" clId="{B86BCE51-B8B9-407F-B3D3-D0C1F9789A24}" dt="2021-06-11T06:04:23.502" v="5813" actId="1076"/>
          <ac:spMkLst>
            <pc:docMk/>
            <pc:sldMk cId="1850219426" sldId="450"/>
            <ac:spMk id="77" creationId="{2B32B00E-572C-4975-8BFE-F40411C2B1F8}"/>
          </ac:spMkLst>
        </pc:spChg>
        <pc:spChg chg="mod">
          <ac:chgData name="Gin Geoffrey" userId="f84a39b1b61fe1d3" providerId="LiveId" clId="{B86BCE51-B8B9-407F-B3D3-D0C1F9789A24}" dt="2021-06-11T06:04:23.502" v="5813" actId="1076"/>
          <ac:spMkLst>
            <pc:docMk/>
            <pc:sldMk cId="1850219426" sldId="450"/>
            <ac:spMk id="78" creationId="{487260EC-A582-47A8-9079-71770BE336E1}"/>
          </ac:spMkLst>
        </pc:spChg>
        <pc:spChg chg="mod">
          <ac:chgData name="Gin Geoffrey" userId="f84a39b1b61fe1d3" providerId="LiveId" clId="{B86BCE51-B8B9-407F-B3D3-D0C1F9789A24}" dt="2021-06-11T06:04:23.502" v="5813" actId="1076"/>
          <ac:spMkLst>
            <pc:docMk/>
            <pc:sldMk cId="1850219426" sldId="450"/>
            <ac:spMk id="79" creationId="{A686A751-CC26-4F65-8D8A-71594B064879}"/>
          </ac:spMkLst>
        </pc:spChg>
        <pc:spChg chg="mod">
          <ac:chgData name="Gin Geoffrey" userId="f84a39b1b61fe1d3" providerId="LiveId" clId="{B86BCE51-B8B9-407F-B3D3-D0C1F9789A24}" dt="2021-06-11T06:04:23.502" v="5813" actId="1076"/>
          <ac:spMkLst>
            <pc:docMk/>
            <pc:sldMk cId="1850219426" sldId="450"/>
            <ac:spMk id="80" creationId="{DA05A2B9-8471-4B54-BD9C-7E30295D2EE6}"/>
          </ac:spMkLst>
        </pc:spChg>
        <pc:grpChg chg="add mod">
          <ac:chgData name="Gin Geoffrey" userId="f84a39b1b61fe1d3" providerId="LiveId" clId="{B86BCE51-B8B9-407F-B3D3-D0C1F9789A24}" dt="2021-06-11T03:36:01.217" v="4680" actId="164"/>
          <ac:grpSpMkLst>
            <pc:docMk/>
            <pc:sldMk cId="1850219426" sldId="450"/>
            <ac:grpSpMk id="7" creationId="{16C3DD12-D45C-4304-B888-8C5BAB18DE85}"/>
          </ac:grpSpMkLst>
        </pc:grpChg>
        <pc:grpChg chg="add del mod">
          <ac:chgData name="Gin Geoffrey" userId="f84a39b1b61fe1d3" providerId="LiveId" clId="{B86BCE51-B8B9-407F-B3D3-D0C1F9789A24}" dt="2021-06-11T05:44:00.710" v="5389"/>
          <ac:grpSpMkLst>
            <pc:docMk/>
            <pc:sldMk cId="1850219426" sldId="450"/>
            <ac:grpSpMk id="20" creationId="{00DA5F21-8BDF-4EC5-8939-0ACA2082FC74}"/>
          </ac:grpSpMkLst>
        </pc:grpChg>
        <pc:grpChg chg="mod">
          <ac:chgData name="Gin Geoffrey" userId="f84a39b1b61fe1d3" providerId="LiveId" clId="{B86BCE51-B8B9-407F-B3D3-D0C1F9789A24}" dt="2021-06-11T05:43:49.052" v="5382"/>
          <ac:grpSpMkLst>
            <pc:docMk/>
            <pc:sldMk cId="1850219426" sldId="450"/>
            <ac:grpSpMk id="21" creationId="{B11A107C-4D9F-4D5F-81E9-AEF88E12BACE}"/>
          </ac:grpSpMkLst>
        </pc:grpChg>
        <pc:grpChg chg="add del mod">
          <ac:chgData name="Gin Geoffrey" userId="f84a39b1b61fe1d3" providerId="LiveId" clId="{B86BCE51-B8B9-407F-B3D3-D0C1F9789A24}" dt="2021-06-11T06:02:49.153" v="5812"/>
          <ac:grpSpMkLst>
            <pc:docMk/>
            <pc:sldMk cId="1850219426" sldId="450"/>
            <ac:grpSpMk id="27" creationId="{6A46A2F5-CFCD-4737-A541-347B1B56192F}"/>
          </ac:grpSpMkLst>
        </pc:grpChg>
        <pc:grpChg chg="add mod">
          <ac:chgData name="Gin Geoffrey" userId="f84a39b1b61fe1d3" providerId="LiveId" clId="{B86BCE51-B8B9-407F-B3D3-D0C1F9789A24}" dt="2021-06-11T06:04:23.502" v="5813" actId="1076"/>
          <ac:grpSpMkLst>
            <pc:docMk/>
            <pc:sldMk cId="1850219426" sldId="450"/>
            <ac:grpSpMk id="28" creationId="{356C59FC-D19B-4BA9-90B6-849504588DB1}"/>
          </ac:grpSpMkLst>
        </pc:grpChg>
        <pc:grpChg chg="mod">
          <ac:chgData name="Gin Geoffrey" userId="f84a39b1b61fe1d3" providerId="LiveId" clId="{B86BCE51-B8B9-407F-B3D3-D0C1F9789A24}" dt="2021-06-11T06:02:28.749" v="5809"/>
          <ac:grpSpMkLst>
            <pc:docMk/>
            <pc:sldMk cId="1850219426" sldId="450"/>
            <ac:grpSpMk id="31" creationId="{558F0665-936B-4919-9F5D-22DF6300A037}"/>
          </ac:grpSpMkLst>
        </pc:grpChg>
        <pc:grpChg chg="mod">
          <ac:chgData name="Gin Geoffrey" userId="f84a39b1b61fe1d3" providerId="LiveId" clId="{B86BCE51-B8B9-407F-B3D3-D0C1F9789A24}" dt="2021-06-11T06:04:23.502" v="5813" actId="1076"/>
          <ac:grpSpMkLst>
            <pc:docMk/>
            <pc:sldMk cId="1850219426" sldId="450"/>
            <ac:grpSpMk id="38" creationId="{6768C10A-92E0-4934-A0AF-2C5F096AA909}"/>
          </ac:grpSpMkLst>
        </pc:grpChg>
        <pc:grpChg chg="del">
          <ac:chgData name="Gin Geoffrey" userId="f84a39b1b61fe1d3" providerId="LiveId" clId="{B86BCE51-B8B9-407F-B3D3-D0C1F9789A24}" dt="2021-06-11T03:35:05.705" v="4672" actId="478"/>
          <ac:grpSpMkLst>
            <pc:docMk/>
            <pc:sldMk cId="1850219426" sldId="450"/>
            <ac:grpSpMk id="52" creationId="{B54F18F1-90F6-4F6F-B0D5-15C6EADF8FAA}"/>
          </ac:grpSpMkLst>
        </pc:grpChg>
        <pc:graphicFrameChg chg="mod">
          <ac:chgData name="Gin Geoffrey" userId="f84a39b1b61fe1d3" providerId="LiveId" clId="{B86BCE51-B8B9-407F-B3D3-D0C1F9789A24}" dt="2021-06-11T06:04:23.502" v="5813" actId="1076"/>
          <ac:graphicFrameMkLst>
            <pc:docMk/>
            <pc:sldMk cId="1850219426" sldId="450"/>
            <ac:graphicFrameMk id="76" creationId="{3938D79E-646F-49BA-8214-A5C99874BB2E}"/>
          </ac:graphicFrameMkLst>
        </pc:graphicFrameChg>
        <pc:picChg chg="mod">
          <ac:chgData name="Gin Geoffrey" userId="f84a39b1b61fe1d3" providerId="LiveId" clId="{B86BCE51-B8B9-407F-B3D3-D0C1F9789A24}" dt="2021-06-11T05:43:49.052" v="5382"/>
          <ac:picMkLst>
            <pc:docMk/>
            <pc:sldMk cId="1850219426" sldId="450"/>
            <ac:picMk id="24" creationId="{10961075-170B-468F-B350-47857A63E261}"/>
          </ac:picMkLst>
        </pc:picChg>
        <pc:picChg chg="mod">
          <ac:chgData name="Gin Geoffrey" userId="f84a39b1b61fe1d3" providerId="LiveId" clId="{B86BCE51-B8B9-407F-B3D3-D0C1F9789A24}" dt="2021-06-11T06:04:23.502" v="5813" actId="1076"/>
          <ac:picMkLst>
            <pc:docMk/>
            <pc:sldMk cId="1850219426" sldId="450"/>
            <ac:picMk id="30" creationId="{DD3331B5-E88D-4633-95C6-854F41DA1163}"/>
          </ac:picMkLst>
        </pc:picChg>
        <pc:picChg chg="mod">
          <ac:chgData name="Gin Geoffrey" userId="f84a39b1b61fe1d3" providerId="LiveId" clId="{B86BCE51-B8B9-407F-B3D3-D0C1F9789A24}" dt="2021-06-11T06:02:28.749" v="5809"/>
          <ac:picMkLst>
            <pc:docMk/>
            <pc:sldMk cId="1850219426" sldId="450"/>
            <ac:picMk id="34" creationId="{2DB77467-EF8D-4F94-8436-49D463B6CFD8}"/>
          </ac:picMkLst>
        </pc:picChg>
        <pc:picChg chg="mod">
          <ac:chgData name="Gin Geoffrey" userId="f84a39b1b61fe1d3" providerId="LiveId" clId="{B86BCE51-B8B9-407F-B3D3-D0C1F9789A24}" dt="2021-06-11T06:04:23.502" v="5813" actId="1076"/>
          <ac:picMkLst>
            <pc:docMk/>
            <pc:sldMk cId="1850219426" sldId="450"/>
            <ac:picMk id="39" creationId="{BCDBA1C5-6AF1-4A94-AC94-E2590587B30A}"/>
          </ac:picMkLst>
        </pc:picChg>
        <pc:picChg chg="mod">
          <ac:chgData name="Gin Geoffrey" userId="f84a39b1b61fe1d3" providerId="LiveId" clId="{B86BCE51-B8B9-407F-B3D3-D0C1F9789A24}" dt="2021-06-11T06:04:23.502" v="5813" actId="1076"/>
          <ac:picMkLst>
            <pc:docMk/>
            <pc:sldMk cId="1850219426" sldId="450"/>
            <ac:picMk id="3074" creationId="{DE4838E4-422D-4667-A875-411CAF1A50ED}"/>
          </ac:picMkLst>
        </pc:picChg>
        <pc:picChg chg="mod">
          <ac:chgData name="Gin Geoffrey" userId="f84a39b1b61fe1d3" providerId="LiveId" clId="{B86BCE51-B8B9-407F-B3D3-D0C1F9789A24}" dt="2021-06-11T06:04:23.502" v="5813" actId="1076"/>
          <ac:picMkLst>
            <pc:docMk/>
            <pc:sldMk cId="1850219426" sldId="450"/>
            <ac:picMk id="3076" creationId="{EA54729F-183A-4421-B6FC-DCD053C0D330}"/>
          </ac:picMkLst>
        </pc:picChg>
      </pc:sldChg>
      <pc:sldChg chg="addSp delSp modSp add mod">
        <pc:chgData name="Gin Geoffrey" userId="f84a39b1b61fe1d3" providerId="LiveId" clId="{B86BCE51-B8B9-407F-B3D3-D0C1F9789A24}" dt="2021-06-11T06:17:24.872" v="6025" actId="478"/>
        <pc:sldMkLst>
          <pc:docMk/>
          <pc:sldMk cId="2212684702" sldId="451"/>
        </pc:sldMkLst>
        <pc:spChg chg="mod">
          <ac:chgData name="Gin Geoffrey" userId="f84a39b1b61fe1d3" providerId="LiveId" clId="{B86BCE51-B8B9-407F-B3D3-D0C1F9789A24}" dt="2021-06-11T03:40:54.083" v="4952" actId="1036"/>
          <ac:spMkLst>
            <pc:docMk/>
            <pc:sldMk cId="2212684702" sldId="451"/>
            <ac:spMk id="2" creationId="{00000000-0000-0000-0000-000000000000}"/>
          </ac:spMkLst>
        </pc:spChg>
        <pc:spChg chg="del mod">
          <ac:chgData name="Gin Geoffrey" userId="f84a39b1b61fe1d3" providerId="LiveId" clId="{B86BCE51-B8B9-407F-B3D3-D0C1F9789A24}" dt="2021-06-11T03:36:39.263" v="4689" actId="478"/>
          <ac:spMkLst>
            <pc:docMk/>
            <pc:sldMk cId="2212684702" sldId="451"/>
            <ac:spMk id="3" creationId="{00000000-0000-0000-0000-000000000000}"/>
          </ac:spMkLst>
        </pc:spChg>
        <pc:spChg chg="add del mod">
          <ac:chgData name="Gin Geoffrey" userId="f84a39b1b61fe1d3" providerId="LiveId" clId="{B86BCE51-B8B9-407F-B3D3-D0C1F9789A24}" dt="2021-06-11T03:36:41.763" v="4690" actId="478"/>
          <ac:spMkLst>
            <pc:docMk/>
            <pc:sldMk cId="2212684702" sldId="451"/>
            <ac:spMk id="6" creationId="{1F720472-D048-46F9-AAAB-2EFDC1320539}"/>
          </ac:spMkLst>
        </pc:spChg>
        <pc:spChg chg="add del mod">
          <ac:chgData name="Gin Geoffrey" userId="f84a39b1b61fe1d3" providerId="LiveId" clId="{B86BCE51-B8B9-407F-B3D3-D0C1F9789A24}" dt="2021-06-11T06:17:24.872" v="6025" actId="478"/>
          <ac:spMkLst>
            <pc:docMk/>
            <pc:sldMk cId="2212684702" sldId="451"/>
            <ac:spMk id="8" creationId="{25DF1073-3B2D-43AF-9BA3-F23CEC2A1B26}"/>
          </ac:spMkLst>
        </pc:spChg>
        <pc:spChg chg="add del mod">
          <ac:chgData name="Gin Geoffrey" userId="f84a39b1b61fe1d3" providerId="LiveId" clId="{B86BCE51-B8B9-407F-B3D3-D0C1F9789A24}" dt="2021-06-11T03:38:34.663" v="4796" actId="478"/>
          <ac:spMkLst>
            <pc:docMk/>
            <pc:sldMk cId="2212684702" sldId="451"/>
            <ac:spMk id="8" creationId="{8662652F-5808-478E-9EBB-C21504D340AF}"/>
          </ac:spMkLst>
        </pc:spChg>
        <pc:spChg chg="del">
          <ac:chgData name="Gin Geoffrey" userId="f84a39b1b61fe1d3" providerId="LiveId" clId="{B86BCE51-B8B9-407F-B3D3-D0C1F9789A24}" dt="2021-06-11T03:36:46.494" v="4695" actId="478"/>
          <ac:spMkLst>
            <pc:docMk/>
            <pc:sldMk cId="2212684702" sldId="451"/>
            <ac:spMk id="77" creationId="{2B32B00E-572C-4975-8BFE-F40411C2B1F8}"/>
          </ac:spMkLst>
        </pc:spChg>
        <pc:spChg chg="del">
          <ac:chgData name="Gin Geoffrey" userId="f84a39b1b61fe1d3" providerId="LiveId" clId="{B86BCE51-B8B9-407F-B3D3-D0C1F9789A24}" dt="2021-06-11T03:36:44.618" v="4692" actId="478"/>
          <ac:spMkLst>
            <pc:docMk/>
            <pc:sldMk cId="2212684702" sldId="451"/>
            <ac:spMk id="78" creationId="{487260EC-A582-47A8-9079-71770BE336E1}"/>
          </ac:spMkLst>
        </pc:spChg>
        <pc:spChg chg="del">
          <ac:chgData name="Gin Geoffrey" userId="f84a39b1b61fe1d3" providerId="LiveId" clId="{B86BCE51-B8B9-407F-B3D3-D0C1F9789A24}" dt="2021-06-11T03:36:45.165" v="4693" actId="478"/>
          <ac:spMkLst>
            <pc:docMk/>
            <pc:sldMk cId="2212684702" sldId="451"/>
            <ac:spMk id="79" creationId="{A686A751-CC26-4F65-8D8A-71594B064879}"/>
          </ac:spMkLst>
        </pc:spChg>
        <pc:spChg chg="del">
          <ac:chgData name="Gin Geoffrey" userId="f84a39b1b61fe1d3" providerId="LiveId" clId="{B86BCE51-B8B9-407F-B3D3-D0C1F9789A24}" dt="2021-06-11T03:36:45.788" v="4694" actId="478"/>
          <ac:spMkLst>
            <pc:docMk/>
            <pc:sldMk cId="2212684702" sldId="451"/>
            <ac:spMk id="80" creationId="{DA05A2B9-8471-4B54-BD9C-7E30295D2EE6}"/>
          </ac:spMkLst>
        </pc:spChg>
        <pc:grpChg chg="del mod">
          <ac:chgData name="Gin Geoffrey" userId="f84a39b1b61fe1d3" providerId="LiveId" clId="{B86BCE51-B8B9-407F-B3D3-D0C1F9789A24}" dt="2021-06-11T03:36:47.048" v="4697" actId="478"/>
          <ac:grpSpMkLst>
            <pc:docMk/>
            <pc:sldMk cId="2212684702" sldId="451"/>
            <ac:grpSpMk id="28" creationId="{356C59FC-D19B-4BA9-90B6-849504588DB1}"/>
          </ac:grpSpMkLst>
        </pc:grpChg>
        <pc:grpChg chg="del">
          <ac:chgData name="Gin Geoffrey" userId="f84a39b1b61fe1d3" providerId="LiveId" clId="{B86BCE51-B8B9-407F-B3D3-D0C1F9789A24}" dt="2021-06-11T03:36:48.149" v="4699" actId="478"/>
          <ac:grpSpMkLst>
            <pc:docMk/>
            <pc:sldMk cId="2212684702" sldId="451"/>
            <ac:grpSpMk id="38" creationId="{6768C10A-92E0-4934-A0AF-2C5F096AA909}"/>
          </ac:grpSpMkLst>
        </pc:grpChg>
        <pc:graphicFrameChg chg="add mod modGraphic">
          <ac:chgData name="Gin Geoffrey" userId="f84a39b1b61fe1d3" providerId="LiveId" clId="{B86BCE51-B8B9-407F-B3D3-D0C1F9789A24}" dt="2021-06-11T03:39:20.247" v="4812" actId="207"/>
          <ac:graphicFrameMkLst>
            <pc:docMk/>
            <pc:sldMk cId="2212684702" sldId="451"/>
            <ac:graphicFrameMk id="7" creationId="{56AD1558-15F2-4FA6-A5FE-BD5F080DD1D3}"/>
          </ac:graphicFrameMkLst>
        </pc:graphicFrameChg>
        <pc:graphicFrameChg chg="del">
          <ac:chgData name="Gin Geoffrey" userId="f84a39b1b61fe1d3" providerId="LiveId" clId="{B86BCE51-B8B9-407F-B3D3-D0C1F9789A24}" dt="2021-06-11T03:36:43.457" v="4691" actId="478"/>
          <ac:graphicFrameMkLst>
            <pc:docMk/>
            <pc:sldMk cId="2212684702" sldId="451"/>
            <ac:graphicFrameMk id="76" creationId="{3938D79E-646F-49BA-8214-A5C99874BB2E}"/>
          </ac:graphicFrameMkLst>
        </pc:graphicFrameChg>
        <pc:picChg chg="del">
          <ac:chgData name="Gin Geoffrey" userId="f84a39b1b61fe1d3" providerId="LiveId" clId="{B86BCE51-B8B9-407F-B3D3-D0C1F9789A24}" dt="2021-06-11T03:36:47.724" v="4698" actId="478"/>
          <ac:picMkLst>
            <pc:docMk/>
            <pc:sldMk cId="2212684702" sldId="451"/>
            <ac:picMk id="3074" creationId="{DE4838E4-422D-4667-A875-411CAF1A50ED}"/>
          </ac:picMkLst>
        </pc:picChg>
        <pc:picChg chg="del">
          <ac:chgData name="Gin Geoffrey" userId="f84a39b1b61fe1d3" providerId="LiveId" clId="{B86BCE51-B8B9-407F-B3D3-D0C1F9789A24}" dt="2021-06-11T03:36:48.536" v="4700" actId="478"/>
          <ac:picMkLst>
            <pc:docMk/>
            <pc:sldMk cId="2212684702" sldId="451"/>
            <ac:picMk id="3076" creationId="{EA54729F-183A-4421-B6FC-DCD053C0D330}"/>
          </ac:picMkLst>
        </pc:picChg>
      </pc:sldChg>
      <pc:sldChg chg="addSp delSp modSp add del mod modAnim">
        <pc:chgData name="Gin Geoffrey" userId="f84a39b1b61fe1d3" providerId="LiveId" clId="{B86BCE51-B8B9-407F-B3D3-D0C1F9789A24}" dt="2021-06-11T06:04:29.406" v="5816" actId="47"/>
        <pc:sldMkLst>
          <pc:docMk/>
          <pc:sldMk cId="1631834817" sldId="452"/>
        </pc:sldMkLst>
        <pc:spChg chg="mod">
          <ac:chgData name="Gin Geoffrey" userId="f84a39b1b61fe1d3" providerId="LiveId" clId="{B86BCE51-B8B9-407F-B3D3-D0C1F9789A24}" dt="2021-06-11T05:27:50.152" v="5072" actId="313"/>
          <ac:spMkLst>
            <pc:docMk/>
            <pc:sldMk cId="1631834817" sldId="452"/>
            <ac:spMk id="2" creationId="{00000000-0000-0000-0000-000000000000}"/>
          </ac:spMkLst>
        </pc:spChg>
        <pc:spChg chg="del mod">
          <ac:chgData name="Gin Geoffrey" userId="f84a39b1b61fe1d3" providerId="LiveId" clId="{B86BCE51-B8B9-407F-B3D3-D0C1F9789A24}" dt="2021-06-11T05:31:34.328" v="5085" actId="478"/>
          <ac:spMkLst>
            <pc:docMk/>
            <pc:sldMk cId="1631834817" sldId="452"/>
            <ac:spMk id="3" creationId="{00000000-0000-0000-0000-000000000000}"/>
          </ac:spMkLst>
        </pc:spChg>
        <pc:spChg chg="add del mod">
          <ac:chgData name="Gin Geoffrey" userId="f84a39b1b61fe1d3" providerId="LiveId" clId="{B86BCE51-B8B9-407F-B3D3-D0C1F9789A24}" dt="2021-06-11T05:31:38.511" v="5086" actId="478"/>
          <ac:spMkLst>
            <pc:docMk/>
            <pc:sldMk cId="1631834817" sldId="452"/>
            <ac:spMk id="10" creationId="{C62D1893-8986-4C30-827E-63C7E457DFCF}"/>
          </ac:spMkLst>
        </pc:spChg>
        <pc:spChg chg="add del mod">
          <ac:chgData name="Gin Geoffrey" userId="f84a39b1b61fe1d3" providerId="LiveId" clId="{B86BCE51-B8B9-407F-B3D3-D0C1F9789A24}" dt="2021-06-11T05:41:43.699" v="5357"/>
          <ac:spMkLst>
            <pc:docMk/>
            <pc:sldMk cId="1631834817" sldId="452"/>
            <ac:spMk id="25" creationId="{BE9B0542-8240-4D5E-8FC6-D4312FAC31A9}"/>
          </ac:spMkLst>
        </pc:spChg>
        <pc:spChg chg="add del mod">
          <ac:chgData name="Gin Geoffrey" userId="f84a39b1b61fe1d3" providerId="LiveId" clId="{B86BCE51-B8B9-407F-B3D3-D0C1F9789A24}" dt="2021-06-11T05:41:45.090" v="5359"/>
          <ac:spMkLst>
            <pc:docMk/>
            <pc:sldMk cId="1631834817" sldId="452"/>
            <ac:spMk id="26" creationId="{22BEAC96-80C2-4466-94CE-B26C7B267409}"/>
          </ac:spMkLst>
        </pc:spChg>
        <pc:spChg chg="mod">
          <ac:chgData name="Gin Geoffrey" userId="f84a39b1b61fe1d3" providerId="LiveId" clId="{B86BCE51-B8B9-407F-B3D3-D0C1F9789A24}" dt="2021-06-11T05:31:44.842" v="5088" actId="1076"/>
          <ac:spMkLst>
            <pc:docMk/>
            <pc:sldMk cId="1631834817" sldId="452"/>
            <ac:spMk id="29" creationId="{187AAD26-129A-4B15-894B-A35EC16DE24A}"/>
          </ac:spMkLst>
        </pc:spChg>
        <pc:spChg chg="mod">
          <ac:chgData name="Gin Geoffrey" userId="f84a39b1b61fe1d3" providerId="LiveId" clId="{B86BCE51-B8B9-407F-B3D3-D0C1F9789A24}" dt="2021-06-11T05:31:44.842" v="5088" actId="1076"/>
          <ac:spMkLst>
            <pc:docMk/>
            <pc:sldMk cId="1631834817" sldId="452"/>
            <ac:spMk id="40" creationId="{FBE7FDD6-8435-48B6-ADEA-561B46171919}"/>
          </ac:spMkLst>
        </pc:spChg>
        <pc:spChg chg="mod">
          <ac:chgData name="Gin Geoffrey" userId="f84a39b1b61fe1d3" providerId="LiveId" clId="{B86BCE51-B8B9-407F-B3D3-D0C1F9789A24}" dt="2021-06-11T05:31:44.842" v="5088" actId="1076"/>
          <ac:spMkLst>
            <pc:docMk/>
            <pc:sldMk cId="1631834817" sldId="452"/>
            <ac:spMk id="77" creationId="{2B32B00E-572C-4975-8BFE-F40411C2B1F8}"/>
          </ac:spMkLst>
        </pc:spChg>
        <pc:spChg chg="mod">
          <ac:chgData name="Gin Geoffrey" userId="f84a39b1b61fe1d3" providerId="LiveId" clId="{B86BCE51-B8B9-407F-B3D3-D0C1F9789A24}" dt="2021-06-11T05:31:44.842" v="5088" actId="1076"/>
          <ac:spMkLst>
            <pc:docMk/>
            <pc:sldMk cId="1631834817" sldId="452"/>
            <ac:spMk id="78" creationId="{487260EC-A582-47A8-9079-71770BE336E1}"/>
          </ac:spMkLst>
        </pc:spChg>
        <pc:spChg chg="mod">
          <ac:chgData name="Gin Geoffrey" userId="f84a39b1b61fe1d3" providerId="LiveId" clId="{B86BCE51-B8B9-407F-B3D3-D0C1F9789A24}" dt="2021-06-11T05:31:44.842" v="5088" actId="1076"/>
          <ac:spMkLst>
            <pc:docMk/>
            <pc:sldMk cId="1631834817" sldId="452"/>
            <ac:spMk id="79" creationId="{A686A751-CC26-4F65-8D8A-71594B064879}"/>
          </ac:spMkLst>
        </pc:spChg>
        <pc:spChg chg="mod">
          <ac:chgData name="Gin Geoffrey" userId="f84a39b1b61fe1d3" providerId="LiveId" clId="{B86BCE51-B8B9-407F-B3D3-D0C1F9789A24}" dt="2021-06-11T05:31:44.842" v="5088" actId="1076"/>
          <ac:spMkLst>
            <pc:docMk/>
            <pc:sldMk cId="1631834817" sldId="452"/>
            <ac:spMk id="80" creationId="{DA05A2B9-8471-4B54-BD9C-7E30295D2EE6}"/>
          </ac:spMkLst>
        </pc:spChg>
        <pc:grpChg chg="add del mod">
          <ac:chgData name="Gin Geoffrey" userId="f84a39b1b61fe1d3" providerId="LiveId" clId="{B86BCE51-B8B9-407F-B3D3-D0C1F9789A24}" dt="2021-06-11T05:50:58.419" v="5422" actId="478"/>
          <ac:grpSpMkLst>
            <pc:docMk/>
            <pc:sldMk cId="1631834817" sldId="452"/>
            <ac:grpSpMk id="6" creationId="{9295FD98-58C2-4997-9D4F-389AA206E39C}"/>
          </ac:grpSpMkLst>
        </pc:grpChg>
        <pc:grpChg chg="add del mod ord">
          <ac:chgData name="Gin Geoffrey" userId="f84a39b1b61fe1d3" providerId="LiveId" clId="{B86BCE51-B8B9-407F-B3D3-D0C1F9789A24}" dt="2021-06-11T05:40:23.363" v="5343" actId="478"/>
          <ac:grpSpMkLst>
            <pc:docMk/>
            <pc:sldMk cId="1631834817" sldId="452"/>
            <ac:grpSpMk id="7" creationId="{7D48E5DA-B1FB-4CEB-9334-E5F8C4EC995E}"/>
          </ac:grpSpMkLst>
        </pc:grpChg>
        <pc:grpChg chg="add mod">
          <ac:chgData name="Gin Geoffrey" userId="f84a39b1b61fe1d3" providerId="LiveId" clId="{B86BCE51-B8B9-407F-B3D3-D0C1F9789A24}" dt="2021-06-11T05:31:13.546" v="5077" actId="164"/>
          <ac:grpSpMkLst>
            <pc:docMk/>
            <pc:sldMk cId="1631834817" sldId="452"/>
            <ac:grpSpMk id="8" creationId="{5E17A8F8-1736-4C98-82A8-540239D50DE8}"/>
          </ac:grpSpMkLst>
        </pc:grpChg>
        <pc:grpChg chg="add mod">
          <ac:chgData name="Gin Geoffrey" userId="f84a39b1b61fe1d3" providerId="LiveId" clId="{B86BCE51-B8B9-407F-B3D3-D0C1F9789A24}" dt="2021-06-11T05:31:27.765" v="5082" actId="164"/>
          <ac:grpSpMkLst>
            <pc:docMk/>
            <pc:sldMk cId="1631834817" sldId="452"/>
            <ac:grpSpMk id="9" creationId="{9BB91997-4199-4581-BD9A-35C562700DC2}"/>
          </ac:grpSpMkLst>
        </pc:grpChg>
        <pc:grpChg chg="mod">
          <ac:chgData name="Gin Geoffrey" userId="f84a39b1b61fe1d3" providerId="LiveId" clId="{B86BCE51-B8B9-407F-B3D3-D0C1F9789A24}" dt="2021-06-11T05:31:44.842" v="5088" actId="1076"/>
          <ac:grpSpMkLst>
            <pc:docMk/>
            <pc:sldMk cId="1631834817" sldId="452"/>
            <ac:grpSpMk id="28" creationId="{356C59FC-D19B-4BA9-90B6-849504588DB1}"/>
          </ac:grpSpMkLst>
        </pc:grpChg>
        <pc:grpChg chg="mod">
          <ac:chgData name="Gin Geoffrey" userId="f84a39b1b61fe1d3" providerId="LiveId" clId="{B86BCE51-B8B9-407F-B3D3-D0C1F9789A24}" dt="2021-06-11T05:31:44.842" v="5088" actId="1076"/>
          <ac:grpSpMkLst>
            <pc:docMk/>
            <pc:sldMk cId="1631834817" sldId="452"/>
            <ac:grpSpMk id="38" creationId="{6768C10A-92E0-4934-A0AF-2C5F096AA909}"/>
          </ac:grpSpMkLst>
        </pc:grpChg>
        <pc:graphicFrameChg chg="del mod">
          <ac:chgData name="Gin Geoffrey" userId="f84a39b1b61fe1d3" providerId="LiveId" clId="{B86BCE51-B8B9-407F-B3D3-D0C1F9789A24}" dt="2021-06-11T05:40:23.363" v="5343" actId="478"/>
          <ac:graphicFrameMkLst>
            <pc:docMk/>
            <pc:sldMk cId="1631834817" sldId="452"/>
            <ac:graphicFrameMk id="76" creationId="{3938D79E-646F-49BA-8214-A5C99874BB2E}"/>
          </ac:graphicFrameMkLst>
        </pc:graphicFrameChg>
        <pc:picChg chg="mod">
          <ac:chgData name="Gin Geoffrey" userId="f84a39b1b61fe1d3" providerId="LiveId" clId="{B86BCE51-B8B9-407F-B3D3-D0C1F9789A24}" dt="2021-06-11T05:31:44.842" v="5088" actId="1076"/>
          <ac:picMkLst>
            <pc:docMk/>
            <pc:sldMk cId="1631834817" sldId="452"/>
            <ac:picMk id="30" creationId="{DD3331B5-E88D-4633-95C6-854F41DA1163}"/>
          </ac:picMkLst>
        </pc:picChg>
        <pc:picChg chg="mod">
          <ac:chgData name="Gin Geoffrey" userId="f84a39b1b61fe1d3" providerId="LiveId" clId="{B86BCE51-B8B9-407F-B3D3-D0C1F9789A24}" dt="2021-06-11T05:31:44.842" v="5088" actId="1076"/>
          <ac:picMkLst>
            <pc:docMk/>
            <pc:sldMk cId="1631834817" sldId="452"/>
            <ac:picMk id="39" creationId="{BCDBA1C5-6AF1-4A94-AC94-E2590587B30A}"/>
          </ac:picMkLst>
        </pc:picChg>
        <pc:picChg chg="mod">
          <ac:chgData name="Gin Geoffrey" userId="f84a39b1b61fe1d3" providerId="LiveId" clId="{B86BCE51-B8B9-407F-B3D3-D0C1F9789A24}" dt="2021-06-11T05:31:44.842" v="5088" actId="1076"/>
          <ac:picMkLst>
            <pc:docMk/>
            <pc:sldMk cId="1631834817" sldId="452"/>
            <ac:picMk id="3074" creationId="{DE4838E4-422D-4667-A875-411CAF1A50ED}"/>
          </ac:picMkLst>
        </pc:picChg>
        <pc:picChg chg="mod">
          <ac:chgData name="Gin Geoffrey" userId="f84a39b1b61fe1d3" providerId="LiveId" clId="{B86BCE51-B8B9-407F-B3D3-D0C1F9789A24}" dt="2021-06-11T05:31:44.842" v="5088" actId="1076"/>
          <ac:picMkLst>
            <pc:docMk/>
            <pc:sldMk cId="1631834817" sldId="452"/>
            <ac:picMk id="3076" creationId="{EA54729F-183A-4421-B6FC-DCD053C0D330}"/>
          </ac:picMkLst>
        </pc:picChg>
      </pc:sldChg>
      <pc:sldChg chg="add del ord">
        <pc:chgData name="Gin Geoffrey" userId="f84a39b1b61fe1d3" providerId="LiveId" clId="{B86BCE51-B8B9-407F-B3D3-D0C1F9789A24}" dt="2021-06-11T05:25:11.315" v="4979"/>
        <pc:sldMkLst>
          <pc:docMk/>
          <pc:sldMk cId="3153667885" sldId="452"/>
        </pc:sldMkLst>
      </pc:sldChg>
      <pc:sldChg chg="add del">
        <pc:chgData name="Gin Geoffrey" userId="f84a39b1b61fe1d3" providerId="LiveId" clId="{B86BCE51-B8B9-407F-B3D3-D0C1F9789A24}" dt="2021-06-11T05:31:55.484" v="5089" actId="47"/>
        <pc:sldMkLst>
          <pc:docMk/>
          <pc:sldMk cId="828600105" sldId="453"/>
        </pc:sldMkLst>
      </pc:sldChg>
      <pc:sldChg chg="addSp delSp modSp add mod">
        <pc:chgData name="Gin Geoffrey" userId="f84a39b1b61fe1d3" providerId="LiveId" clId="{B86BCE51-B8B9-407F-B3D3-D0C1F9789A24}" dt="2021-06-16T16:04:37.802" v="7741" actId="1076"/>
        <pc:sldMkLst>
          <pc:docMk/>
          <pc:sldMk cId="2682950272" sldId="453"/>
        </pc:sldMkLst>
        <pc:spChg chg="mod">
          <ac:chgData name="Gin Geoffrey" userId="f84a39b1b61fe1d3" providerId="LiveId" clId="{B86BCE51-B8B9-407F-B3D3-D0C1F9789A24}" dt="2021-06-11T06:14:20.686" v="5986" actId="1076"/>
          <ac:spMkLst>
            <pc:docMk/>
            <pc:sldMk cId="2682950272" sldId="453"/>
            <ac:spMk id="13" creationId="{E29A0005-E35D-49BD-B132-CA4BC79BA80F}"/>
          </ac:spMkLst>
        </pc:spChg>
        <pc:spChg chg="mod">
          <ac:chgData name="Gin Geoffrey" userId="f84a39b1b61fe1d3" providerId="LiveId" clId="{B86BCE51-B8B9-407F-B3D3-D0C1F9789A24}" dt="2021-06-11T06:15:24.620" v="6023" actId="207"/>
          <ac:spMkLst>
            <pc:docMk/>
            <pc:sldMk cId="2682950272" sldId="453"/>
            <ac:spMk id="20" creationId="{D296973D-D719-4AC5-818B-52E09A465BE6}"/>
          </ac:spMkLst>
        </pc:spChg>
        <pc:spChg chg="del">
          <ac:chgData name="Gin Geoffrey" userId="f84a39b1b61fe1d3" providerId="LiveId" clId="{B86BCE51-B8B9-407F-B3D3-D0C1F9789A24}" dt="2021-06-11T06:10:57.640" v="5889" actId="478"/>
          <ac:spMkLst>
            <pc:docMk/>
            <pc:sldMk cId="2682950272" sldId="453"/>
            <ac:spMk id="22" creationId="{3792C564-188E-420F-B448-FDDE205E9976}"/>
          </ac:spMkLst>
        </pc:spChg>
        <pc:spChg chg="add mod">
          <ac:chgData name="Gin Geoffrey" userId="f84a39b1b61fe1d3" providerId="LiveId" clId="{B86BCE51-B8B9-407F-B3D3-D0C1F9789A24}" dt="2021-06-16T16:04:37.802" v="7741" actId="1076"/>
          <ac:spMkLst>
            <pc:docMk/>
            <pc:sldMk cId="2682950272" sldId="453"/>
            <ac:spMk id="25" creationId="{E6CB0F4A-C229-461E-9B55-F73A4B7DBA09}"/>
          </ac:spMkLst>
        </pc:spChg>
        <pc:spChg chg="mod">
          <ac:chgData name="Gin Geoffrey" userId="f84a39b1b61fe1d3" providerId="LiveId" clId="{B86BCE51-B8B9-407F-B3D3-D0C1F9789A24}" dt="2021-06-11T06:15:21.629" v="6022" actId="207"/>
          <ac:spMkLst>
            <pc:docMk/>
            <pc:sldMk cId="2682950272" sldId="453"/>
            <ac:spMk id="27" creationId="{97ECA47E-7A02-401D-B63F-8E9C5D0BBFDE}"/>
          </ac:spMkLst>
        </pc:spChg>
        <pc:spChg chg="add mod">
          <ac:chgData name="Gin Geoffrey" userId="f84a39b1b61fe1d3" providerId="LiveId" clId="{B86BCE51-B8B9-407F-B3D3-D0C1F9789A24}" dt="2021-06-11T06:15:19.485" v="6021" actId="207"/>
          <ac:spMkLst>
            <pc:docMk/>
            <pc:sldMk cId="2682950272" sldId="453"/>
            <ac:spMk id="36" creationId="{AE86249F-6BC3-44F8-9A03-2D6812BA0725}"/>
          </ac:spMkLst>
        </pc:spChg>
        <pc:spChg chg="mod">
          <ac:chgData name="Gin Geoffrey" userId="f84a39b1b61fe1d3" providerId="LiveId" clId="{B86BCE51-B8B9-407F-B3D3-D0C1F9789A24}" dt="2021-06-11T06:11:47.191" v="5898" actId="164"/>
          <ac:spMkLst>
            <pc:docMk/>
            <pc:sldMk cId="2682950272" sldId="453"/>
            <ac:spMk id="46" creationId="{CC756472-3128-4DD5-A922-D6E479F8245B}"/>
          </ac:spMkLst>
        </pc:spChg>
        <pc:grpChg chg="del">
          <ac:chgData name="Gin Geoffrey" userId="f84a39b1b61fe1d3" providerId="LiveId" clId="{B86BCE51-B8B9-407F-B3D3-D0C1F9789A24}" dt="2021-06-11T06:10:56.286" v="5888" actId="478"/>
          <ac:grpSpMkLst>
            <pc:docMk/>
            <pc:sldMk cId="2682950272" sldId="453"/>
            <ac:grpSpMk id="5" creationId="{FDC12AAD-C094-4883-9B9C-01F54DA36624}"/>
          </ac:grpSpMkLst>
        </pc:grpChg>
        <pc:grpChg chg="mod">
          <ac:chgData name="Gin Geoffrey" userId="f84a39b1b61fe1d3" providerId="LiveId" clId="{B86BCE51-B8B9-407F-B3D3-D0C1F9789A24}" dt="2021-06-11T06:11:47.191" v="5898" actId="164"/>
          <ac:grpSpMkLst>
            <pc:docMk/>
            <pc:sldMk cId="2682950272" sldId="453"/>
            <ac:grpSpMk id="19" creationId="{64683CF4-4278-46B0-8F53-0916D61DED72}"/>
          </ac:grpSpMkLst>
        </pc:grpChg>
        <pc:grpChg chg="add mod">
          <ac:chgData name="Gin Geoffrey" userId="f84a39b1b61fe1d3" providerId="LiveId" clId="{B86BCE51-B8B9-407F-B3D3-D0C1F9789A24}" dt="2021-06-11T06:11:50.029" v="5899" actId="1076"/>
          <ac:grpSpMkLst>
            <pc:docMk/>
            <pc:sldMk cId="2682950272" sldId="453"/>
            <ac:grpSpMk id="23" creationId="{1631BAE4-D1F7-46FB-B487-85F5F743F0C6}"/>
          </ac:grpSpMkLst>
        </pc:grpChg>
        <pc:grpChg chg="add mod">
          <ac:chgData name="Gin Geoffrey" userId="f84a39b1b61fe1d3" providerId="LiveId" clId="{B86BCE51-B8B9-407F-B3D3-D0C1F9789A24}" dt="2021-06-11T06:14:29.490" v="5988" actId="1076"/>
          <ac:grpSpMkLst>
            <pc:docMk/>
            <pc:sldMk cId="2682950272" sldId="453"/>
            <ac:grpSpMk id="24" creationId="{A161B31F-3C84-4A87-B7D6-11141EC4E339}"/>
          </ac:grpSpMkLst>
        </pc:grpChg>
        <pc:grpChg chg="del">
          <ac:chgData name="Gin Geoffrey" userId="f84a39b1b61fe1d3" providerId="LiveId" clId="{B86BCE51-B8B9-407F-B3D3-D0C1F9789A24}" dt="2021-06-11T06:10:52.510" v="5886" actId="478"/>
          <ac:grpSpMkLst>
            <pc:docMk/>
            <pc:sldMk cId="2682950272" sldId="453"/>
            <ac:grpSpMk id="44" creationId="{A73450D9-EA4B-471F-9C3E-474CDFBD610F}"/>
          </ac:grpSpMkLst>
        </pc:grpChg>
        <pc:grpChg chg="mod">
          <ac:chgData name="Gin Geoffrey" userId="f84a39b1b61fe1d3" providerId="LiveId" clId="{B86BCE51-B8B9-407F-B3D3-D0C1F9789A24}" dt="2021-06-11T06:11:56.725" v="5900" actId="1076"/>
          <ac:grpSpMkLst>
            <pc:docMk/>
            <pc:sldMk cId="2682950272" sldId="453"/>
            <ac:grpSpMk id="45" creationId="{D6334349-0BC0-4B2D-AD1F-38A78A250BA5}"/>
          </ac:grpSpMkLst>
        </pc:grpChg>
        <pc:graphicFrameChg chg="add mod modGraphic">
          <ac:chgData name="Gin Geoffrey" userId="f84a39b1b61fe1d3" providerId="LiveId" clId="{B86BCE51-B8B9-407F-B3D3-D0C1F9789A24}" dt="2021-06-11T06:14:26.569" v="5987" actId="164"/>
          <ac:graphicFrameMkLst>
            <pc:docMk/>
            <pc:sldMk cId="2682950272" sldId="453"/>
            <ac:graphicFrameMk id="2" creationId="{78ED617E-A781-4AD8-8843-4ED2CE5C9A69}"/>
          </ac:graphicFrameMkLst>
        </pc:graphicFrameChg>
      </pc:sldChg>
      <pc:sldChg chg="add del">
        <pc:chgData name="Gin Geoffrey" userId="f84a39b1b61fe1d3" providerId="LiveId" clId="{B86BCE51-B8B9-407F-B3D3-D0C1F9789A24}" dt="2021-06-11T05:26:20.088" v="5018"/>
        <pc:sldMkLst>
          <pc:docMk/>
          <pc:sldMk cId="3792294457" sldId="453"/>
        </pc:sldMkLst>
      </pc:sldChg>
      <pc:sldChg chg="addSp delSp modSp add mod">
        <pc:chgData name="Gin Geoffrey" userId="f84a39b1b61fe1d3" providerId="LiveId" clId="{B86BCE51-B8B9-407F-B3D3-D0C1F9789A24}" dt="2021-06-11T06:36:03.448" v="6153" actId="22"/>
        <pc:sldMkLst>
          <pc:docMk/>
          <pc:sldMk cId="2743219928" sldId="454"/>
        </pc:sldMkLst>
        <pc:spChg chg="add del mod">
          <ac:chgData name="Gin Geoffrey" userId="f84a39b1b61fe1d3" providerId="LiveId" clId="{B86BCE51-B8B9-407F-B3D3-D0C1F9789A24}" dt="2021-06-11T06:07:26.270" v="5853" actId="478"/>
          <ac:spMkLst>
            <pc:docMk/>
            <pc:sldMk cId="2743219928" sldId="454"/>
            <ac:spMk id="7" creationId="{FFE7F4D8-6185-4261-831C-A8E2DA5348E1}"/>
          </ac:spMkLst>
        </pc:spChg>
        <pc:spChg chg="mod">
          <ac:chgData name="Gin Geoffrey" userId="f84a39b1b61fe1d3" providerId="LiveId" clId="{B86BCE51-B8B9-407F-B3D3-D0C1F9789A24}" dt="2021-06-11T06:07:37.812" v="5877" actId="20577"/>
          <ac:spMkLst>
            <pc:docMk/>
            <pc:sldMk cId="2743219928" sldId="454"/>
            <ac:spMk id="13" creationId="{E29A0005-E35D-49BD-B132-CA4BC79BA80F}"/>
          </ac:spMkLst>
        </pc:spChg>
        <pc:picChg chg="add del">
          <ac:chgData name="Gin Geoffrey" userId="f84a39b1b61fe1d3" providerId="LiveId" clId="{B86BCE51-B8B9-407F-B3D3-D0C1F9789A24}" dt="2021-06-11T06:36:03.397" v="6152" actId="478"/>
          <ac:picMkLst>
            <pc:docMk/>
            <pc:sldMk cId="2743219928" sldId="454"/>
            <ac:picMk id="3" creationId="{F8B8FA95-F01B-4EEF-B84A-9E79848097B7}"/>
          </ac:picMkLst>
        </pc:picChg>
        <pc:picChg chg="add">
          <ac:chgData name="Gin Geoffrey" userId="f84a39b1b61fe1d3" providerId="LiveId" clId="{B86BCE51-B8B9-407F-B3D3-D0C1F9789A24}" dt="2021-06-11T06:36:03.448" v="6153" actId="22"/>
          <ac:picMkLst>
            <pc:docMk/>
            <pc:sldMk cId="2743219928" sldId="454"/>
            <ac:picMk id="6" creationId="{4ACE0F5C-9CD0-41E9-8B6A-76AFB7E68B2C}"/>
          </ac:picMkLst>
        </pc:picChg>
        <pc:picChg chg="add del mod">
          <ac:chgData name="Gin Geoffrey" userId="f84a39b1b61fe1d3" providerId="LiveId" clId="{B86BCE51-B8B9-407F-B3D3-D0C1F9789A24}" dt="2021-06-11T06:07:24.395" v="5852" actId="478"/>
          <ac:picMkLst>
            <pc:docMk/>
            <pc:sldMk cId="2743219928" sldId="454"/>
            <ac:picMk id="8" creationId="{F55ACC6F-A845-4A8A-A55D-EFB77B69C8F2}"/>
          </ac:picMkLst>
        </pc:picChg>
        <pc:picChg chg="del">
          <ac:chgData name="Gin Geoffrey" userId="f84a39b1b61fe1d3" providerId="LiveId" clId="{B86BCE51-B8B9-407F-B3D3-D0C1F9789A24}" dt="2021-06-11T05:44:39.829" v="5392" actId="478"/>
          <ac:picMkLst>
            <pc:docMk/>
            <pc:sldMk cId="2743219928" sldId="454"/>
            <ac:picMk id="18434" creationId="{79C5B08C-58CC-46DB-9CCE-9F992CC5E1D5}"/>
          </ac:picMkLst>
        </pc:picChg>
        <pc:picChg chg="del">
          <ac:chgData name="Gin Geoffrey" userId="f84a39b1b61fe1d3" providerId="LiveId" clId="{B86BCE51-B8B9-407F-B3D3-D0C1F9789A24}" dt="2021-06-11T05:44:40.302" v="5393" actId="478"/>
          <ac:picMkLst>
            <pc:docMk/>
            <pc:sldMk cId="2743219928" sldId="454"/>
            <ac:picMk id="18436" creationId="{03C33921-5CD4-45F8-82AD-7D2FCF467E61}"/>
          </ac:picMkLst>
        </pc:picChg>
      </pc:sldChg>
      <pc:sldChg chg="add ord">
        <pc:chgData name="Gin Geoffrey" userId="f84a39b1b61fe1d3" providerId="LiveId" clId="{B86BCE51-B8B9-407F-B3D3-D0C1F9789A24}" dt="2021-06-11T05:51:48" v="5427"/>
        <pc:sldMkLst>
          <pc:docMk/>
          <pc:sldMk cId="3141135108" sldId="455"/>
        </pc:sldMkLst>
      </pc:sldChg>
      <pc:sldChg chg="add del">
        <pc:chgData name="Gin Geoffrey" userId="f84a39b1b61fe1d3" providerId="LiveId" clId="{B86BCE51-B8B9-407F-B3D3-D0C1F9789A24}" dt="2021-06-16T12:52:07.540" v="6156"/>
        <pc:sldMkLst>
          <pc:docMk/>
          <pc:sldMk cId="803547846" sldId="456"/>
        </pc:sldMkLst>
      </pc:sldChg>
      <pc:sldChg chg="addSp delSp modSp new add del">
        <pc:chgData name="Gin Geoffrey" userId="f84a39b1b61fe1d3" providerId="LiveId" clId="{B86BCE51-B8B9-407F-B3D3-D0C1F9789A24}" dt="2021-06-11T06:31:57.391" v="6105" actId="47"/>
        <pc:sldMkLst>
          <pc:docMk/>
          <pc:sldMk cId="1116174972" sldId="456"/>
        </pc:sldMkLst>
        <pc:spChg chg="del">
          <ac:chgData name="Gin Geoffrey" userId="f84a39b1b61fe1d3" providerId="LiveId" clId="{B86BCE51-B8B9-407F-B3D3-D0C1F9789A24}" dt="2021-06-11T06:26:03.110" v="6053" actId="478"/>
          <ac:spMkLst>
            <pc:docMk/>
            <pc:sldMk cId="1116174972" sldId="456"/>
            <ac:spMk id="2" creationId="{84CDFA8B-93FE-42AF-9599-CAADF66A50B5}"/>
          </ac:spMkLst>
        </pc:spChg>
        <pc:spChg chg="del">
          <ac:chgData name="Gin Geoffrey" userId="f84a39b1b61fe1d3" providerId="LiveId" clId="{B86BCE51-B8B9-407F-B3D3-D0C1F9789A24}" dt="2021-06-11T06:26:02.318" v="6052" actId="478"/>
          <ac:spMkLst>
            <pc:docMk/>
            <pc:sldMk cId="1116174972" sldId="456"/>
            <ac:spMk id="3" creationId="{17E12E44-B6FD-4595-A8B8-E563215EC9BB}"/>
          </ac:spMkLst>
        </pc:spChg>
        <pc:spChg chg="add mod">
          <ac:chgData name="Gin Geoffrey" userId="f84a39b1b61fe1d3" providerId="LiveId" clId="{B86BCE51-B8B9-407F-B3D3-D0C1F9789A24}" dt="2021-06-11T06:25:59.579" v="6051"/>
          <ac:spMkLst>
            <pc:docMk/>
            <pc:sldMk cId="1116174972" sldId="456"/>
            <ac:spMk id="5" creationId="{7A91937C-41F0-4AD4-A0B8-031E98C89119}"/>
          </ac:spMkLst>
        </pc:spChg>
        <pc:spChg chg="add mod">
          <ac:chgData name="Gin Geoffrey" userId="f84a39b1b61fe1d3" providerId="LiveId" clId="{B86BCE51-B8B9-407F-B3D3-D0C1F9789A24}" dt="2021-06-11T06:25:59.579" v="6051"/>
          <ac:spMkLst>
            <pc:docMk/>
            <pc:sldMk cId="1116174972" sldId="456"/>
            <ac:spMk id="6" creationId="{1A1CA858-9847-4759-9A00-2FDB9B990BDA}"/>
          </ac:spMkLst>
        </pc:spChg>
        <pc:spChg chg="mod">
          <ac:chgData name="Gin Geoffrey" userId="f84a39b1b61fe1d3" providerId="LiveId" clId="{B86BCE51-B8B9-407F-B3D3-D0C1F9789A24}" dt="2021-06-11T06:25:59.579" v="6051"/>
          <ac:spMkLst>
            <pc:docMk/>
            <pc:sldMk cId="1116174972" sldId="456"/>
            <ac:spMk id="9" creationId="{252234A9-66B1-485D-9914-B4BBF4EC4084}"/>
          </ac:spMkLst>
        </pc:spChg>
        <pc:spChg chg="add mod">
          <ac:chgData name="Gin Geoffrey" userId="f84a39b1b61fe1d3" providerId="LiveId" clId="{B86BCE51-B8B9-407F-B3D3-D0C1F9789A24}" dt="2021-06-11T06:25:59.579" v="6051"/>
          <ac:spMkLst>
            <pc:docMk/>
            <pc:sldMk cId="1116174972" sldId="456"/>
            <ac:spMk id="11" creationId="{C820E51E-6463-4E7C-BBEE-5422346385CD}"/>
          </ac:spMkLst>
        </pc:spChg>
        <pc:spChg chg="add mod">
          <ac:chgData name="Gin Geoffrey" userId="f84a39b1b61fe1d3" providerId="LiveId" clId="{B86BCE51-B8B9-407F-B3D3-D0C1F9789A24}" dt="2021-06-11T06:25:59.579" v="6051"/>
          <ac:spMkLst>
            <pc:docMk/>
            <pc:sldMk cId="1116174972" sldId="456"/>
            <ac:spMk id="12" creationId="{6EFCBE31-83E6-4400-A1F2-F9ACFC50D2E2}"/>
          </ac:spMkLst>
        </pc:spChg>
        <pc:grpChg chg="add mod">
          <ac:chgData name="Gin Geoffrey" userId="f84a39b1b61fe1d3" providerId="LiveId" clId="{B86BCE51-B8B9-407F-B3D3-D0C1F9789A24}" dt="2021-06-11T06:25:59.579" v="6051"/>
          <ac:grpSpMkLst>
            <pc:docMk/>
            <pc:sldMk cId="1116174972" sldId="456"/>
            <ac:grpSpMk id="7" creationId="{4222BD9D-1330-4E10-8F68-CB3FB445DB5A}"/>
          </ac:grpSpMkLst>
        </pc:grpChg>
        <pc:graphicFrameChg chg="add mod">
          <ac:chgData name="Gin Geoffrey" userId="f84a39b1b61fe1d3" providerId="LiveId" clId="{B86BCE51-B8B9-407F-B3D3-D0C1F9789A24}" dt="2021-06-11T06:26:17.271" v="6056" actId="2085"/>
          <ac:graphicFrameMkLst>
            <pc:docMk/>
            <pc:sldMk cId="1116174972" sldId="456"/>
            <ac:graphicFrameMk id="10" creationId="{A63F9DEF-25F9-41B1-BB38-D1EFB14E44BD}"/>
          </ac:graphicFrameMkLst>
        </pc:graphicFrameChg>
        <pc:picChg chg="mod">
          <ac:chgData name="Gin Geoffrey" userId="f84a39b1b61fe1d3" providerId="LiveId" clId="{B86BCE51-B8B9-407F-B3D3-D0C1F9789A24}" dt="2021-06-11T06:25:59.579" v="6051"/>
          <ac:picMkLst>
            <pc:docMk/>
            <pc:sldMk cId="1116174972" sldId="456"/>
            <ac:picMk id="8" creationId="{3C6DE836-8B5E-4876-B43B-6296BC667383}"/>
          </ac:picMkLst>
        </pc:picChg>
        <pc:picChg chg="add mod">
          <ac:chgData name="Gin Geoffrey" userId="f84a39b1b61fe1d3" providerId="LiveId" clId="{B86BCE51-B8B9-407F-B3D3-D0C1F9789A24}" dt="2021-06-11T06:25:59.579" v="6051"/>
          <ac:picMkLst>
            <pc:docMk/>
            <pc:sldMk cId="1116174972" sldId="456"/>
            <ac:picMk id="13" creationId="{C3E07C34-3B3F-46D0-B119-E3FD9FF366E5}"/>
          </ac:picMkLst>
        </pc:picChg>
        <pc:picChg chg="add mod">
          <ac:chgData name="Gin Geoffrey" userId="f84a39b1b61fe1d3" providerId="LiveId" clId="{B86BCE51-B8B9-407F-B3D3-D0C1F9789A24}" dt="2021-06-11T06:25:59.579" v="6051"/>
          <ac:picMkLst>
            <pc:docMk/>
            <pc:sldMk cId="1116174972" sldId="456"/>
            <ac:picMk id="14" creationId="{CF28B7A5-492C-4B9A-94C4-4519445FD6BB}"/>
          </ac:picMkLst>
        </pc:picChg>
      </pc:sldChg>
      <pc:sldChg chg="new del">
        <pc:chgData name="Gin Geoffrey" userId="f84a39b1b61fe1d3" providerId="LiveId" clId="{B86BCE51-B8B9-407F-B3D3-D0C1F9789A24}" dt="2021-06-11T05:53:39.591" v="5429" actId="680"/>
        <pc:sldMkLst>
          <pc:docMk/>
          <pc:sldMk cId="2541329890" sldId="456"/>
        </pc:sldMkLst>
      </pc:sldChg>
      <pc:sldChg chg="addSp delSp modSp add mod">
        <pc:chgData name="Gin Geoffrey" userId="f84a39b1b61fe1d3" providerId="LiveId" clId="{B86BCE51-B8B9-407F-B3D3-D0C1F9789A24}" dt="2021-06-16T16:17:49.857" v="7988" actId="1076"/>
        <pc:sldMkLst>
          <pc:docMk/>
          <pc:sldMk cId="3167486188" sldId="456"/>
        </pc:sldMkLst>
        <pc:spChg chg="mod">
          <ac:chgData name="Gin Geoffrey" userId="f84a39b1b61fe1d3" providerId="LiveId" clId="{B86BCE51-B8B9-407F-B3D3-D0C1F9789A24}" dt="2021-06-16T14:31:32.095" v="6976" actId="20577"/>
          <ac:spMkLst>
            <pc:docMk/>
            <pc:sldMk cId="3167486188" sldId="456"/>
            <ac:spMk id="2" creationId="{00000000-0000-0000-0000-000000000000}"/>
          </ac:spMkLst>
        </pc:spChg>
        <pc:spChg chg="add del mod">
          <ac:chgData name="Gin Geoffrey" userId="f84a39b1b61fe1d3" providerId="LiveId" clId="{B86BCE51-B8B9-407F-B3D3-D0C1F9789A24}" dt="2021-06-16T13:06:12.528" v="6242"/>
          <ac:spMkLst>
            <pc:docMk/>
            <pc:sldMk cId="3167486188" sldId="456"/>
            <ac:spMk id="20" creationId="{E71132B8-ED63-4FB2-9385-48AB6F4BDA73}"/>
          </ac:spMkLst>
        </pc:spChg>
        <pc:spChg chg="add del mod">
          <ac:chgData name="Gin Geoffrey" userId="f84a39b1b61fe1d3" providerId="LiveId" clId="{B86BCE51-B8B9-407F-B3D3-D0C1F9789A24}" dt="2021-06-16T13:12:08.015" v="6471" actId="22"/>
          <ac:spMkLst>
            <pc:docMk/>
            <pc:sldMk cId="3167486188" sldId="456"/>
            <ac:spMk id="23" creationId="{2216EBD4-29BA-49EA-B362-75AF5ABF45BD}"/>
          </ac:spMkLst>
        </pc:spChg>
        <pc:spChg chg="add mod">
          <ac:chgData name="Gin Geoffrey" userId="f84a39b1b61fe1d3" providerId="LiveId" clId="{B86BCE51-B8B9-407F-B3D3-D0C1F9789A24}" dt="2021-06-16T14:36:35.196" v="7022" actId="164"/>
          <ac:spMkLst>
            <pc:docMk/>
            <pc:sldMk cId="3167486188" sldId="456"/>
            <ac:spMk id="26" creationId="{DD63AB09-0955-4ED1-97D2-D97DA7801EDD}"/>
          </ac:spMkLst>
        </pc:spChg>
        <pc:spChg chg="del">
          <ac:chgData name="Gin Geoffrey" userId="f84a39b1b61fe1d3" providerId="LiveId" clId="{B86BCE51-B8B9-407F-B3D3-D0C1F9789A24}" dt="2021-06-16T14:28:10.916" v="6950" actId="478"/>
          <ac:spMkLst>
            <pc:docMk/>
            <pc:sldMk cId="3167486188" sldId="456"/>
            <ac:spMk id="37" creationId="{B1F73915-8AFD-496B-8486-AD6FB5EACAF1}"/>
          </ac:spMkLst>
        </pc:spChg>
        <pc:spChg chg="add del mod">
          <ac:chgData name="Gin Geoffrey" userId="f84a39b1b61fe1d3" providerId="LiveId" clId="{B86BCE51-B8B9-407F-B3D3-D0C1F9789A24}" dt="2021-06-16T14:12:05.551" v="6905" actId="478"/>
          <ac:spMkLst>
            <pc:docMk/>
            <pc:sldMk cId="3167486188" sldId="456"/>
            <ac:spMk id="48" creationId="{2869DFC0-ACEB-49BF-909C-BC613587C4E3}"/>
          </ac:spMkLst>
        </pc:spChg>
        <pc:spChg chg="add del mod">
          <ac:chgData name="Gin Geoffrey" userId="f84a39b1b61fe1d3" providerId="LiveId" clId="{B86BCE51-B8B9-407F-B3D3-D0C1F9789A24}" dt="2021-06-16T14:12:06.135" v="6906" actId="478"/>
          <ac:spMkLst>
            <pc:docMk/>
            <pc:sldMk cId="3167486188" sldId="456"/>
            <ac:spMk id="49" creationId="{24A3D3C2-5AF4-4BA3-8ABC-D524A6DE5467}"/>
          </ac:spMkLst>
        </pc:spChg>
        <pc:spChg chg="add mod">
          <ac:chgData name="Gin Geoffrey" userId="f84a39b1b61fe1d3" providerId="LiveId" clId="{B86BCE51-B8B9-407F-B3D3-D0C1F9789A24}" dt="2021-06-16T14:37:50.124" v="7069" actId="164"/>
          <ac:spMkLst>
            <pc:docMk/>
            <pc:sldMk cId="3167486188" sldId="456"/>
            <ac:spMk id="50" creationId="{49820617-49FC-4876-84E8-B8055C660D52}"/>
          </ac:spMkLst>
        </pc:spChg>
        <pc:spChg chg="add mod">
          <ac:chgData name="Gin Geoffrey" userId="f84a39b1b61fe1d3" providerId="LiveId" clId="{B86BCE51-B8B9-407F-B3D3-D0C1F9789A24}" dt="2021-06-16T14:37:56.509" v="7070" actId="164"/>
          <ac:spMkLst>
            <pc:docMk/>
            <pc:sldMk cId="3167486188" sldId="456"/>
            <ac:spMk id="51" creationId="{CC627035-157C-47E6-A57E-2E324EE785A4}"/>
          </ac:spMkLst>
        </pc:spChg>
        <pc:spChg chg="add mod">
          <ac:chgData name="Gin Geoffrey" userId="f84a39b1b61fe1d3" providerId="LiveId" clId="{B86BCE51-B8B9-407F-B3D3-D0C1F9789A24}" dt="2021-06-16T14:38:00.379" v="7071" actId="164"/>
          <ac:spMkLst>
            <pc:docMk/>
            <pc:sldMk cId="3167486188" sldId="456"/>
            <ac:spMk id="52" creationId="{32249333-ADED-4C57-AB71-0B9FE86E3E24}"/>
          </ac:spMkLst>
        </pc:spChg>
        <pc:spChg chg="add mod">
          <ac:chgData name="Gin Geoffrey" userId="f84a39b1b61fe1d3" providerId="LiveId" clId="{B86BCE51-B8B9-407F-B3D3-D0C1F9789A24}" dt="2021-06-16T14:38:25.129" v="7080" actId="164"/>
          <ac:spMkLst>
            <pc:docMk/>
            <pc:sldMk cId="3167486188" sldId="456"/>
            <ac:spMk id="53" creationId="{FCABE8EE-264B-49D7-AA72-F22D092C247B}"/>
          </ac:spMkLst>
        </pc:spChg>
        <pc:spChg chg="add mod">
          <ac:chgData name="Gin Geoffrey" userId="f84a39b1b61fe1d3" providerId="LiveId" clId="{B86BCE51-B8B9-407F-B3D3-D0C1F9789A24}" dt="2021-06-16T16:17:49.857" v="7988" actId="1076"/>
          <ac:spMkLst>
            <pc:docMk/>
            <pc:sldMk cId="3167486188" sldId="456"/>
            <ac:spMk id="59" creationId="{4A9951F2-7663-47BE-83E7-B387BFF02527}"/>
          </ac:spMkLst>
        </pc:spChg>
        <pc:spChg chg="add mod">
          <ac:chgData name="Gin Geoffrey" userId="f84a39b1b61fe1d3" providerId="LiveId" clId="{B86BCE51-B8B9-407F-B3D3-D0C1F9789A24}" dt="2021-06-16T15:55:09.289" v="7498" actId="164"/>
          <ac:spMkLst>
            <pc:docMk/>
            <pc:sldMk cId="3167486188" sldId="456"/>
            <ac:spMk id="62" creationId="{D441CC67-44D1-4BF4-A37A-E1CDDA5DC9A3}"/>
          </ac:spMkLst>
        </pc:spChg>
        <pc:spChg chg="del">
          <ac:chgData name="Gin Geoffrey" userId="f84a39b1b61fe1d3" providerId="LiveId" clId="{B86BCE51-B8B9-407F-B3D3-D0C1F9789A24}" dt="2021-06-16T12:52:17.978" v="6164" actId="478"/>
          <ac:spMkLst>
            <pc:docMk/>
            <pc:sldMk cId="3167486188" sldId="456"/>
            <ac:spMk id="77" creationId="{2B32B00E-572C-4975-8BFE-F40411C2B1F8}"/>
          </ac:spMkLst>
        </pc:spChg>
        <pc:spChg chg="del">
          <ac:chgData name="Gin Geoffrey" userId="f84a39b1b61fe1d3" providerId="LiveId" clId="{B86BCE51-B8B9-407F-B3D3-D0C1F9789A24}" dt="2021-06-16T12:52:16.719" v="6162" actId="478"/>
          <ac:spMkLst>
            <pc:docMk/>
            <pc:sldMk cId="3167486188" sldId="456"/>
            <ac:spMk id="78" creationId="{487260EC-A582-47A8-9079-71770BE336E1}"/>
          </ac:spMkLst>
        </pc:spChg>
        <pc:spChg chg="del">
          <ac:chgData name="Gin Geoffrey" userId="f84a39b1b61fe1d3" providerId="LiveId" clId="{B86BCE51-B8B9-407F-B3D3-D0C1F9789A24}" dt="2021-06-16T12:52:16.088" v="6161" actId="478"/>
          <ac:spMkLst>
            <pc:docMk/>
            <pc:sldMk cId="3167486188" sldId="456"/>
            <ac:spMk id="79" creationId="{A686A751-CC26-4F65-8D8A-71594B064879}"/>
          </ac:spMkLst>
        </pc:spChg>
        <pc:spChg chg="del">
          <ac:chgData name="Gin Geoffrey" userId="f84a39b1b61fe1d3" providerId="LiveId" clId="{B86BCE51-B8B9-407F-B3D3-D0C1F9789A24}" dt="2021-06-16T12:52:17.529" v="6163" actId="478"/>
          <ac:spMkLst>
            <pc:docMk/>
            <pc:sldMk cId="3167486188" sldId="456"/>
            <ac:spMk id="80" creationId="{DA05A2B9-8471-4B54-BD9C-7E30295D2EE6}"/>
          </ac:spMkLst>
        </pc:spChg>
        <pc:grpChg chg="add mod">
          <ac:chgData name="Gin Geoffrey" userId="f84a39b1b61fe1d3" providerId="LiveId" clId="{B86BCE51-B8B9-407F-B3D3-D0C1F9789A24}" dt="2021-06-16T14:36:37.099" v="7023" actId="1076"/>
          <ac:grpSpMkLst>
            <pc:docMk/>
            <pc:sldMk cId="3167486188" sldId="456"/>
            <ac:grpSpMk id="27" creationId="{AB46024E-BD32-46A8-804D-43EF9094CB11}"/>
          </ac:grpSpMkLst>
        </pc:grpChg>
        <pc:grpChg chg="del">
          <ac:chgData name="Gin Geoffrey" userId="f84a39b1b61fe1d3" providerId="LiveId" clId="{B86BCE51-B8B9-407F-B3D3-D0C1F9789A24}" dt="2021-06-16T12:52:13.453" v="6158" actId="478"/>
          <ac:grpSpMkLst>
            <pc:docMk/>
            <pc:sldMk cId="3167486188" sldId="456"/>
            <ac:grpSpMk id="28" creationId="{356C59FC-D19B-4BA9-90B6-849504588DB1}"/>
          </ac:grpSpMkLst>
        </pc:grpChg>
        <pc:grpChg chg="add mod">
          <ac:chgData name="Gin Geoffrey" userId="f84a39b1b61fe1d3" providerId="LiveId" clId="{B86BCE51-B8B9-407F-B3D3-D0C1F9789A24}" dt="2021-06-16T14:38:05.971" v="7074" actId="1076"/>
          <ac:grpSpMkLst>
            <pc:docMk/>
            <pc:sldMk cId="3167486188" sldId="456"/>
            <ac:grpSpMk id="31" creationId="{524C6705-1FC9-46B2-9219-D4BC3FD883DD}"/>
          </ac:grpSpMkLst>
        </pc:grpChg>
        <pc:grpChg chg="add mod">
          <ac:chgData name="Gin Geoffrey" userId="f84a39b1b61fe1d3" providerId="LiveId" clId="{B86BCE51-B8B9-407F-B3D3-D0C1F9789A24}" dt="2021-06-16T14:38:03.429" v="7073" actId="1076"/>
          <ac:grpSpMkLst>
            <pc:docMk/>
            <pc:sldMk cId="3167486188" sldId="456"/>
            <ac:grpSpMk id="32" creationId="{CF113A12-0400-415C-9A34-54A69F184B21}"/>
          </ac:grpSpMkLst>
        </pc:grpChg>
        <pc:grpChg chg="add mod">
          <ac:chgData name="Gin Geoffrey" userId="f84a39b1b61fe1d3" providerId="LiveId" clId="{B86BCE51-B8B9-407F-B3D3-D0C1F9789A24}" dt="2021-06-16T14:38:01.967" v="7072" actId="1076"/>
          <ac:grpSpMkLst>
            <pc:docMk/>
            <pc:sldMk cId="3167486188" sldId="456"/>
            <ac:grpSpMk id="33" creationId="{5CE68C1B-A5EB-4226-A985-1B4DDB8D79A6}"/>
          </ac:grpSpMkLst>
        </pc:grpChg>
        <pc:grpChg chg="add mod">
          <ac:chgData name="Gin Geoffrey" userId="f84a39b1b61fe1d3" providerId="LiveId" clId="{B86BCE51-B8B9-407F-B3D3-D0C1F9789A24}" dt="2021-06-16T14:38:25.129" v="7080" actId="164"/>
          <ac:grpSpMkLst>
            <pc:docMk/>
            <pc:sldMk cId="3167486188" sldId="456"/>
            <ac:grpSpMk id="34" creationId="{330D8D42-6354-4FBA-8544-AFC537302A6B}"/>
          </ac:grpSpMkLst>
        </pc:grpChg>
        <pc:grpChg chg="del">
          <ac:chgData name="Gin Geoffrey" userId="f84a39b1b61fe1d3" providerId="LiveId" clId="{B86BCE51-B8B9-407F-B3D3-D0C1F9789A24}" dt="2021-06-16T12:52:19.012" v="6166" actId="478"/>
          <ac:grpSpMkLst>
            <pc:docMk/>
            <pc:sldMk cId="3167486188" sldId="456"/>
            <ac:grpSpMk id="38" creationId="{6768C10A-92E0-4934-A0AF-2C5F096AA909}"/>
          </ac:grpSpMkLst>
        </pc:grpChg>
        <pc:grpChg chg="add mod">
          <ac:chgData name="Gin Geoffrey" userId="f84a39b1b61fe1d3" providerId="LiveId" clId="{B86BCE51-B8B9-407F-B3D3-D0C1F9789A24}" dt="2021-06-16T15:55:09.289" v="7498" actId="164"/>
          <ac:grpSpMkLst>
            <pc:docMk/>
            <pc:sldMk cId="3167486188" sldId="456"/>
            <ac:grpSpMk id="54" creationId="{FA6DB6EE-5DCC-4616-BDE9-DDA8212099C8}"/>
          </ac:grpSpMkLst>
        </pc:grpChg>
        <pc:graphicFrameChg chg="add del mod">
          <ac:chgData name="Gin Geoffrey" userId="f84a39b1b61fe1d3" providerId="LiveId" clId="{B86BCE51-B8B9-407F-B3D3-D0C1F9789A24}" dt="2021-06-16T13:11:30.979" v="6459"/>
          <ac:graphicFrameMkLst>
            <pc:docMk/>
            <pc:sldMk cId="3167486188" sldId="456"/>
            <ac:graphicFrameMk id="3" creationId="{03731DE0-C45E-4090-BB74-25CC677E83CB}"/>
          </ac:graphicFrameMkLst>
        </pc:graphicFrameChg>
        <pc:graphicFrameChg chg="add mod modGraphic">
          <ac:chgData name="Gin Geoffrey" userId="f84a39b1b61fe1d3" providerId="LiveId" clId="{B86BCE51-B8B9-407F-B3D3-D0C1F9789A24}" dt="2021-06-16T15:54:26.036" v="7489" actId="20577"/>
          <ac:graphicFrameMkLst>
            <pc:docMk/>
            <pc:sldMk cId="3167486188" sldId="456"/>
            <ac:graphicFrameMk id="7" creationId="{33C0DF89-AD31-407A-8B0B-53F144523D4D}"/>
          </ac:graphicFrameMkLst>
        </pc:graphicFrameChg>
        <pc:graphicFrameChg chg="add del mod modGraphic">
          <ac:chgData name="Gin Geoffrey" userId="f84a39b1b61fe1d3" providerId="LiveId" clId="{B86BCE51-B8B9-407F-B3D3-D0C1F9789A24}" dt="2021-06-16T14:28:27.426" v="6952" actId="478"/>
          <ac:graphicFrameMkLst>
            <pc:docMk/>
            <pc:sldMk cId="3167486188" sldId="456"/>
            <ac:graphicFrameMk id="41" creationId="{769B6E5D-F4B1-479C-8D6B-4E72220F8880}"/>
          </ac:graphicFrameMkLst>
        </pc:graphicFrameChg>
        <pc:graphicFrameChg chg="del">
          <ac:chgData name="Gin Geoffrey" userId="f84a39b1b61fe1d3" providerId="LiveId" clId="{B86BCE51-B8B9-407F-B3D3-D0C1F9789A24}" dt="2021-06-16T12:52:14.788" v="6159" actId="478"/>
          <ac:graphicFrameMkLst>
            <pc:docMk/>
            <pc:sldMk cId="3167486188" sldId="456"/>
            <ac:graphicFrameMk id="76" creationId="{3938D79E-646F-49BA-8214-A5C99874BB2E}"/>
          </ac:graphicFrameMkLst>
        </pc:graphicFrameChg>
        <pc:picChg chg="add mod">
          <ac:chgData name="Gin Geoffrey" userId="f84a39b1b61fe1d3" providerId="LiveId" clId="{B86BCE51-B8B9-407F-B3D3-D0C1F9789A24}" dt="2021-06-16T14:36:35.196" v="7022" actId="164"/>
          <ac:picMkLst>
            <pc:docMk/>
            <pc:sldMk cId="3167486188" sldId="456"/>
            <ac:picMk id="9" creationId="{94728025-9096-446D-B476-DD0D39458746}"/>
          </ac:picMkLst>
        </pc:picChg>
        <pc:picChg chg="add mod">
          <ac:chgData name="Gin Geoffrey" userId="f84a39b1b61fe1d3" providerId="LiveId" clId="{B86BCE51-B8B9-407F-B3D3-D0C1F9789A24}" dt="2021-06-16T14:38:00.379" v="7071" actId="164"/>
          <ac:picMkLst>
            <pc:docMk/>
            <pc:sldMk cId="3167486188" sldId="456"/>
            <ac:picMk id="11" creationId="{47F4BB54-2AD8-4084-A805-C6F53CAA117C}"/>
          </ac:picMkLst>
        </pc:picChg>
        <pc:picChg chg="add mod">
          <ac:chgData name="Gin Geoffrey" userId="f84a39b1b61fe1d3" providerId="LiveId" clId="{B86BCE51-B8B9-407F-B3D3-D0C1F9789A24}" dt="2021-06-16T14:37:56.509" v="7070" actId="164"/>
          <ac:picMkLst>
            <pc:docMk/>
            <pc:sldMk cId="3167486188" sldId="456"/>
            <ac:picMk id="13" creationId="{6B2D65C8-682E-4581-AF50-EBEF8D5E67BE}"/>
          </ac:picMkLst>
        </pc:picChg>
        <pc:picChg chg="add mod">
          <ac:chgData name="Gin Geoffrey" userId="f84a39b1b61fe1d3" providerId="LiveId" clId="{B86BCE51-B8B9-407F-B3D3-D0C1F9789A24}" dt="2021-06-16T14:37:50.124" v="7069" actId="164"/>
          <ac:picMkLst>
            <pc:docMk/>
            <pc:sldMk cId="3167486188" sldId="456"/>
            <ac:picMk id="15" creationId="{FAA3B064-DA97-4ACF-AB34-77B052DC8DF0}"/>
          </ac:picMkLst>
        </pc:picChg>
        <pc:picChg chg="add mod">
          <ac:chgData name="Gin Geoffrey" userId="f84a39b1b61fe1d3" providerId="LiveId" clId="{B86BCE51-B8B9-407F-B3D3-D0C1F9789A24}" dt="2021-06-16T14:38:25.129" v="7080" actId="164"/>
          <ac:picMkLst>
            <pc:docMk/>
            <pc:sldMk cId="3167486188" sldId="456"/>
            <ac:picMk id="17" creationId="{7DD3D5DA-4760-4557-8610-2E20CD1DC734}"/>
          </ac:picMkLst>
        </pc:picChg>
        <pc:picChg chg="add del mod">
          <ac:chgData name="Gin Geoffrey" userId="f84a39b1b61fe1d3" providerId="LiveId" clId="{B86BCE51-B8B9-407F-B3D3-D0C1F9789A24}" dt="2021-06-16T14:12:06.583" v="6907" actId="478"/>
          <ac:picMkLst>
            <pc:docMk/>
            <pc:sldMk cId="3167486188" sldId="456"/>
            <ac:picMk id="19" creationId="{E216A588-1A6C-46AB-B4B3-8024DD70A8E8}"/>
          </ac:picMkLst>
        </pc:picChg>
        <pc:picChg chg="add del mod">
          <ac:chgData name="Gin Geoffrey" userId="f84a39b1b61fe1d3" providerId="LiveId" clId="{B86BCE51-B8B9-407F-B3D3-D0C1F9789A24}" dt="2021-06-16T14:12:04.668" v="6904" actId="478"/>
          <ac:picMkLst>
            <pc:docMk/>
            <pc:sldMk cId="3167486188" sldId="456"/>
            <ac:picMk id="22" creationId="{A64A1C5B-D0B3-464E-9D65-765B27A1D8DA}"/>
          </ac:picMkLst>
        </pc:picChg>
        <pc:picChg chg="add mod">
          <ac:chgData name="Gin Geoffrey" userId="f84a39b1b61fe1d3" providerId="LiveId" clId="{B86BCE51-B8B9-407F-B3D3-D0C1F9789A24}" dt="2021-06-16T14:42:46.861" v="7343" actId="1076"/>
          <ac:picMkLst>
            <pc:docMk/>
            <pc:sldMk cId="3167486188" sldId="456"/>
            <ac:picMk id="25" creationId="{9F8782A0-7175-4D44-8567-F8268C60E6B5}"/>
          </ac:picMkLst>
        </pc:picChg>
        <pc:picChg chg="add mod">
          <ac:chgData name="Gin Geoffrey" userId="f84a39b1b61fe1d3" providerId="LiveId" clId="{B86BCE51-B8B9-407F-B3D3-D0C1F9789A24}" dt="2021-06-16T14:42:54.381" v="7345" actId="1076"/>
          <ac:picMkLst>
            <pc:docMk/>
            <pc:sldMk cId="3167486188" sldId="456"/>
            <ac:picMk id="42" creationId="{BCD73954-D3CA-4950-952C-48B2250A5E02}"/>
          </ac:picMkLst>
        </pc:picChg>
        <pc:picChg chg="add mod">
          <ac:chgData name="Gin Geoffrey" userId="f84a39b1b61fe1d3" providerId="LiveId" clId="{B86BCE51-B8B9-407F-B3D3-D0C1F9789A24}" dt="2021-06-16T14:42:59.297" v="7346" actId="1076"/>
          <ac:picMkLst>
            <pc:docMk/>
            <pc:sldMk cId="3167486188" sldId="456"/>
            <ac:picMk id="43" creationId="{5B65D9D7-1BD1-49A3-9522-1499A30B2624}"/>
          </ac:picMkLst>
        </pc:picChg>
        <pc:picChg chg="add mod">
          <ac:chgData name="Gin Geoffrey" userId="f84a39b1b61fe1d3" providerId="LiveId" clId="{B86BCE51-B8B9-407F-B3D3-D0C1F9789A24}" dt="2021-06-16T14:43:01.932" v="7347" actId="1076"/>
          <ac:picMkLst>
            <pc:docMk/>
            <pc:sldMk cId="3167486188" sldId="456"/>
            <ac:picMk id="44" creationId="{0CD64FE9-416B-4A5E-B6EB-9E0BE7F586E1}"/>
          </ac:picMkLst>
        </pc:picChg>
        <pc:picChg chg="add mod">
          <ac:chgData name="Gin Geoffrey" userId="f84a39b1b61fe1d3" providerId="LiveId" clId="{B86BCE51-B8B9-407F-B3D3-D0C1F9789A24}" dt="2021-06-16T14:42:49.425" v="7344" actId="1076"/>
          <ac:picMkLst>
            <pc:docMk/>
            <pc:sldMk cId="3167486188" sldId="456"/>
            <ac:picMk id="45" creationId="{A943B129-5B75-4F76-8ED4-DC777A91803A}"/>
          </ac:picMkLst>
        </pc:picChg>
        <pc:picChg chg="add del mod">
          <ac:chgData name="Gin Geoffrey" userId="f84a39b1b61fe1d3" providerId="LiveId" clId="{B86BCE51-B8B9-407F-B3D3-D0C1F9789A24}" dt="2021-06-16T14:12:38.394" v="6913" actId="478"/>
          <ac:picMkLst>
            <pc:docMk/>
            <pc:sldMk cId="3167486188" sldId="456"/>
            <ac:picMk id="46" creationId="{C9DB6A34-3EEF-4FF4-B276-30AEAAB245A8}"/>
          </ac:picMkLst>
        </pc:picChg>
        <pc:picChg chg="add mod">
          <ac:chgData name="Gin Geoffrey" userId="f84a39b1b61fe1d3" providerId="LiveId" clId="{B86BCE51-B8B9-407F-B3D3-D0C1F9789A24}" dt="2021-06-16T15:55:09.289" v="7498" actId="164"/>
          <ac:picMkLst>
            <pc:docMk/>
            <pc:sldMk cId="3167486188" sldId="456"/>
            <ac:picMk id="47" creationId="{E4F63CD8-2615-4623-BD3D-C4A5CA7584A6}"/>
          </ac:picMkLst>
        </pc:picChg>
        <pc:picChg chg="add mod">
          <ac:chgData name="Gin Geoffrey" userId="f84a39b1b61fe1d3" providerId="LiveId" clId="{B86BCE51-B8B9-407F-B3D3-D0C1F9789A24}" dt="2021-06-16T15:55:15.047" v="7500" actId="1076"/>
          <ac:picMkLst>
            <pc:docMk/>
            <pc:sldMk cId="3167486188" sldId="456"/>
            <ac:picMk id="64" creationId="{51F1E1BE-DEA3-47BD-918D-69EE69057945}"/>
          </ac:picMkLst>
        </pc:picChg>
        <pc:picChg chg="del">
          <ac:chgData name="Gin Geoffrey" userId="f84a39b1b61fe1d3" providerId="LiveId" clId="{B86BCE51-B8B9-407F-B3D3-D0C1F9789A24}" dt="2021-06-16T12:52:15.368" v="6160" actId="478"/>
          <ac:picMkLst>
            <pc:docMk/>
            <pc:sldMk cId="3167486188" sldId="456"/>
            <ac:picMk id="3074" creationId="{DE4838E4-422D-4667-A875-411CAF1A50ED}"/>
          </ac:picMkLst>
        </pc:picChg>
        <pc:picChg chg="del">
          <ac:chgData name="Gin Geoffrey" userId="f84a39b1b61fe1d3" providerId="LiveId" clId="{B86BCE51-B8B9-407F-B3D3-D0C1F9789A24}" dt="2021-06-16T12:52:18.517" v="6165" actId="478"/>
          <ac:picMkLst>
            <pc:docMk/>
            <pc:sldMk cId="3167486188" sldId="456"/>
            <ac:picMk id="3076" creationId="{EA54729F-183A-4421-B6FC-DCD053C0D330}"/>
          </ac:picMkLst>
        </pc:picChg>
      </pc:sldChg>
      <pc:sldChg chg="new del">
        <pc:chgData name="Gin Geoffrey" userId="f84a39b1b61fe1d3" providerId="LiveId" clId="{B86BCE51-B8B9-407F-B3D3-D0C1F9789A24}" dt="2021-06-11T05:53:41.223" v="5431" actId="680"/>
        <pc:sldMkLst>
          <pc:docMk/>
          <pc:sldMk cId="4121474419" sldId="456"/>
        </pc:sldMkLst>
      </pc:sldChg>
      <pc:sldChg chg="addSp modSp add del mod">
        <pc:chgData name="Gin Geoffrey" userId="f84a39b1b61fe1d3" providerId="LiveId" clId="{B86BCE51-B8B9-407F-B3D3-D0C1F9789A24}" dt="2021-06-16T15:03:49.158" v="7434" actId="47"/>
        <pc:sldMkLst>
          <pc:docMk/>
          <pc:sldMk cId="1943399492" sldId="457"/>
        </pc:sldMkLst>
        <pc:spChg chg="mod">
          <ac:chgData name="Gin Geoffrey" userId="f84a39b1b61fe1d3" providerId="LiveId" clId="{B86BCE51-B8B9-407F-B3D3-D0C1F9789A24}" dt="2021-06-16T13:06:03.302" v="6240" actId="20577"/>
          <ac:spMkLst>
            <pc:docMk/>
            <pc:sldMk cId="1943399492" sldId="457"/>
            <ac:spMk id="2" creationId="{00000000-0000-0000-0000-000000000000}"/>
          </ac:spMkLst>
        </pc:spChg>
        <pc:spChg chg="add mod">
          <ac:chgData name="Gin Geoffrey" userId="f84a39b1b61fe1d3" providerId="LiveId" clId="{B86BCE51-B8B9-407F-B3D3-D0C1F9789A24}" dt="2021-06-16T15:03:36.838" v="7431" actId="20577"/>
          <ac:spMkLst>
            <pc:docMk/>
            <pc:sldMk cId="1943399492" sldId="457"/>
            <ac:spMk id="7" creationId="{D988A823-DE72-4AE5-950C-6A4790374082}"/>
          </ac:spMkLst>
        </pc:spChg>
      </pc:sldChg>
      <pc:sldChg chg="add del">
        <pc:chgData name="Gin Geoffrey" userId="f84a39b1b61fe1d3" providerId="LiveId" clId="{B86BCE51-B8B9-407F-B3D3-D0C1F9789A24}" dt="2021-06-16T16:18:11.616" v="7989" actId="47"/>
        <pc:sldMkLst>
          <pc:docMk/>
          <pc:sldMk cId="2155506395" sldId="458"/>
        </pc:sldMkLst>
      </pc:sldChg>
      <pc:sldChg chg="addSp delSp modSp add mod">
        <pc:chgData name="Gin Geoffrey" userId="f84a39b1b61fe1d3" providerId="LiveId" clId="{B86BCE51-B8B9-407F-B3D3-D0C1F9789A24}" dt="2021-06-16T16:01:11.924" v="7734" actId="20577"/>
        <pc:sldMkLst>
          <pc:docMk/>
          <pc:sldMk cId="1454711971" sldId="459"/>
        </pc:sldMkLst>
        <pc:spChg chg="mod">
          <ac:chgData name="Gin Geoffrey" userId="f84a39b1b61fe1d3" providerId="LiveId" clId="{B86BCE51-B8B9-407F-B3D3-D0C1F9789A24}" dt="2021-06-16T14:31:46.406" v="6991" actId="20577"/>
          <ac:spMkLst>
            <pc:docMk/>
            <pc:sldMk cId="1454711971" sldId="459"/>
            <ac:spMk id="2" creationId="{00000000-0000-0000-0000-000000000000}"/>
          </ac:spMkLst>
        </pc:spChg>
        <pc:spChg chg="add mod">
          <ac:chgData name="Gin Geoffrey" userId="f84a39b1b61fe1d3" providerId="LiveId" clId="{B86BCE51-B8B9-407F-B3D3-D0C1F9789A24}" dt="2021-06-16T15:56:41.184" v="7529" actId="164"/>
          <ac:spMkLst>
            <pc:docMk/>
            <pc:sldMk cId="1454711971" sldId="459"/>
            <ac:spMk id="16" creationId="{9A29D261-77D9-4EBF-A842-FF04FBEA2435}"/>
          </ac:spMkLst>
        </pc:spChg>
        <pc:spChg chg="add mod">
          <ac:chgData name="Gin Geoffrey" userId="f84a39b1b61fe1d3" providerId="LiveId" clId="{B86BCE51-B8B9-407F-B3D3-D0C1F9789A24}" dt="2021-06-16T15:56:37.607" v="7528" actId="164"/>
          <ac:spMkLst>
            <pc:docMk/>
            <pc:sldMk cId="1454711971" sldId="459"/>
            <ac:spMk id="17" creationId="{1AE0AE31-CBDC-4804-ADF1-66112A73E1E0}"/>
          </ac:spMkLst>
        </pc:spChg>
        <pc:spChg chg="add mod">
          <ac:chgData name="Gin Geoffrey" userId="f84a39b1b61fe1d3" providerId="LiveId" clId="{B86BCE51-B8B9-407F-B3D3-D0C1F9789A24}" dt="2021-06-16T15:56:32.822" v="7527" actId="164"/>
          <ac:spMkLst>
            <pc:docMk/>
            <pc:sldMk cId="1454711971" sldId="459"/>
            <ac:spMk id="18" creationId="{4578BBFC-5B6E-4311-AF0F-818C858D6A35}"/>
          </ac:spMkLst>
        </pc:spChg>
        <pc:spChg chg="add mod">
          <ac:chgData name="Gin Geoffrey" userId="f84a39b1b61fe1d3" providerId="LiveId" clId="{B86BCE51-B8B9-407F-B3D3-D0C1F9789A24}" dt="2021-06-16T16:01:11.924" v="7734" actId="20577"/>
          <ac:spMkLst>
            <pc:docMk/>
            <pc:sldMk cId="1454711971" sldId="459"/>
            <ac:spMk id="25" creationId="{6D686F81-A72A-438A-9760-316C9CED928C}"/>
          </ac:spMkLst>
        </pc:spChg>
        <pc:spChg chg="del">
          <ac:chgData name="Gin Geoffrey" userId="f84a39b1b61fe1d3" providerId="LiveId" clId="{B86BCE51-B8B9-407F-B3D3-D0C1F9789A24}" dt="2021-06-16T16:00:04.421" v="7690" actId="478"/>
          <ac:spMkLst>
            <pc:docMk/>
            <pc:sldMk cId="1454711971" sldId="459"/>
            <ac:spMk id="37" creationId="{B1F73915-8AFD-496B-8486-AD6FB5EACAF1}"/>
          </ac:spMkLst>
        </pc:spChg>
        <pc:grpChg chg="add mod">
          <ac:chgData name="Gin Geoffrey" userId="f84a39b1b61fe1d3" providerId="LiveId" clId="{B86BCE51-B8B9-407F-B3D3-D0C1F9789A24}" dt="2021-06-16T15:57:15.967" v="7539" actId="1076"/>
          <ac:grpSpMkLst>
            <pc:docMk/>
            <pc:sldMk cId="1454711971" sldId="459"/>
            <ac:grpSpMk id="14" creationId="{1BD50411-CD09-434A-B54A-D7A54726ACAD}"/>
          </ac:grpSpMkLst>
        </pc:grpChg>
        <pc:grpChg chg="add mod">
          <ac:chgData name="Gin Geoffrey" userId="f84a39b1b61fe1d3" providerId="LiveId" clId="{B86BCE51-B8B9-407F-B3D3-D0C1F9789A24}" dt="2021-06-16T15:57:17.428" v="7540" actId="1076"/>
          <ac:grpSpMkLst>
            <pc:docMk/>
            <pc:sldMk cId="1454711971" sldId="459"/>
            <ac:grpSpMk id="15" creationId="{00212E7A-79A2-4946-883D-991575D8F86D}"/>
          </ac:grpSpMkLst>
        </pc:grpChg>
        <pc:grpChg chg="add mod">
          <ac:chgData name="Gin Geoffrey" userId="f84a39b1b61fe1d3" providerId="LiveId" clId="{B86BCE51-B8B9-407F-B3D3-D0C1F9789A24}" dt="2021-06-16T15:57:18.670" v="7541" actId="1076"/>
          <ac:grpSpMkLst>
            <pc:docMk/>
            <pc:sldMk cId="1454711971" sldId="459"/>
            <ac:grpSpMk id="19" creationId="{EAEA66ED-392F-498F-820F-A365E46CFD54}"/>
          </ac:grpSpMkLst>
        </pc:grpChg>
        <pc:graphicFrameChg chg="add del mod modGraphic">
          <ac:chgData name="Gin Geoffrey" userId="f84a39b1b61fe1d3" providerId="LiveId" clId="{B86BCE51-B8B9-407F-B3D3-D0C1F9789A24}" dt="2021-06-16T15:57:11.085" v="7538" actId="14734"/>
          <ac:graphicFrameMkLst>
            <pc:docMk/>
            <pc:sldMk cId="1454711971" sldId="459"/>
            <ac:graphicFrameMk id="7" creationId="{33C0DF89-AD31-407A-8B0B-53F144523D4D}"/>
          </ac:graphicFrameMkLst>
        </pc:graphicFrameChg>
        <pc:graphicFrameChg chg="add del mod modGraphic">
          <ac:chgData name="Gin Geoffrey" userId="f84a39b1b61fe1d3" providerId="LiveId" clId="{B86BCE51-B8B9-407F-B3D3-D0C1F9789A24}" dt="2021-06-16T14:44:06.520" v="7377"/>
          <ac:graphicFrameMkLst>
            <pc:docMk/>
            <pc:sldMk cId="1454711971" sldId="459"/>
            <ac:graphicFrameMk id="8" creationId="{88350D69-AFB4-4E22-812E-3601DAB5C3E0}"/>
          </ac:graphicFrameMkLst>
        </pc:graphicFrameChg>
        <pc:graphicFrameChg chg="add del mod">
          <ac:chgData name="Gin Geoffrey" userId="f84a39b1b61fe1d3" providerId="LiveId" clId="{B86BCE51-B8B9-407F-B3D3-D0C1F9789A24}" dt="2021-06-16T14:44:13.022" v="7380" actId="478"/>
          <ac:graphicFrameMkLst>
            <pc:docMk/>
            <pc:sldMk cId="1454711971" sldId="459"/>
            <ac:graphicFrameMk id="9" creationId="{CF8DBE96-CE18-4B33-8A70-408F2D203215}"/>
          </ac:graphicFrameMkLst>
        </pc:graphicFrameChg>
        <pc:picChg chg="add mod">
          <ac:chgData name="Gin Geoffrey" userId="f84a39b1b61fe1d3" providerId="LiveId" clId="{B86BCE51-B8B9-407F-B3D3-D0C1F9789A24}" dt="2021-06-16T15:56:41.184" v="7529" actId="164"/>
          <ac:picMkLst>
            <pc:docMk/>
            <pc:sldMk cId="1454711971" sldId="459"/>
            <ac:picMk id="6" creationId="{E49FC52E-3913-4B8D-B225-F568CA7D7AA0}"/>
          </ac:picMkLst>
        </pc:picChg>
        <pc:picChg chg="add mod">
          <ac:chgData name="Gin Geoffrey" userId="f84a39b1b61fe1d3" providerId="LiveId" clId="{B86BCE51-B8B9-407F-B3D3-D0C1F9789A24}" dt="2021-06-16T15:56:37.607" v="7528" actId="164"/>
          <ac:picMkLst>
            <pc:docMk/>
            <pc:sldMk cId="1454711971" sldId="459"/>
            <ac:picMk id="11" creationId="{046E4A04-F4E4-476F-9FB2-B32375CA7ED4}"/>
          </ac:picMkLst>
        </pc:picChg>
        <pc:picChg chg="add mod">
          <ac:chgData name="Gin Geoffrey" userId="f84a39b1b61fe1d3" providerId="LiveId" clId="{B86BCE51-B8B9-407F-B3D3-D0C1F9789A24}" dt="2021-06-16T15:56:32.822" v="7527" actId="164"/>
          <ac:picMkLst>
            <pc:docMk/>
            <pc:sldMk cId="1454711971" sldId="459"/>
            <ac:picMk id="13" creationId="{5E153397-3082-4272-813B-D60C5CFA68DC}"/>
          </ac:picMkLst>
        </pc:picChg>
        <pc:picChg chg="add mod">
          <ac:chgData name="Gin Geoffrey" userId="f84a39b1b61fe1d3" providerId="LiveId" clId="{B86BCE51-B8B9-407F-B3D3-D0C1F9789A24}" dt="2021-06-16T15:57:34.804" v="7542" actId="1076"/>
          <ac:picMkLst>
            <pc:docMk/>
            <pc:sldMk cId="1454711971" sldId="459"/>
            <ac:picMk id="22" creationId="{2A7779FD-2981-422C-B468-9773F6E9654F}"/>
          </ac:picMkLst>
        </pc:picChg>
        <pc:picChg chg="add mod">
          <ac:chgData name="Gin Geoffrey" userId="f84a39b1b61fe1d3" providerId="LiveId" clId="{B86BCE51-B8B9-407F-B3D3-D0C1F9789A24}" dt="2021-06-16T15:57:38.902" v="7543" actId="1076"/>
          <ac:picMkLst>
            <pc:docMk/>
            <pc:sldMk cId="1454711971" sldId="459"/>
            <ac:picMk id="23" creationId="{C2AA2C38-7CAB-47D3-B0A1-11F70A1384B9}"/>
          </ac:picMkLst>
        </pc:picChg>
        <pc:picChg chg="add mod">
          <ac:chgData name="Gin Geoffrey" userId="f84a39b1b61fe1d3" providerId="LiveId" clId="{B86BCE51-B8B9-407F-B3D3-D0C1F9789A24}" dt="2021-06-16T15:57:44.090" v="7545" actId="1076"/>
          <ac:picMkLst>
            <pc:docMk/>
            <pc:sldMk cId="1454711971" sldId="459"/>
            <ac:picMk id="24" creationId="{B83068D4-862F-456F-9BF6-5C4F70F2EB76}"/>
          </ac:picMkLst>
        </pc:picChg>
      </pc:sldChg>
      <pc:sldChg chg="addSp delSp modSp add mod">
        <pc:chgData name="Gin Geoffrey" userId="f84a39b1b61fe1d3" providerId="LiveId" clId="{B86BCE51-B8B9-407F-B3D3-D0C1F9789A24}" dt="2021-06-16T16:16:24.092" v="7987" actId="14100"/>
        <pc:sldMkLst>
          <pc:docMk/>
          <pc:sldMk cId="450850513" sldId="460"/>
        </pc:sldMkLst>
        <pc:spChg chg="add mod">
          <ac:chgData name="Gin Geoffrey" userId="f84a39b1b61fe1d3" providerId="LiveId" clId="{B86BCE51-B8B9-407F-B3D3-D0C1F9789A24}" dt="2021-06-16T16:11:22.472" v="7927" actId="207"/>
          <ac:spMkLst>
            <pc:docMk/>
            <pc:sldMk cId="450850513" sldId="460"/>
            <ac:spMk id="8" creationId="{4C243CCE-445B-44BA-9D6C-CF350F291256}"/>
          </ac:spMkLst>
        </pc:spChg>
        <pc:spChg chg="add del mod">
          <ac:chgData name="Gin Geoffrey" userId="f84a39b1b61fe1d3" providerId="LiveId" clId="{B86BCE51-B8B9-407F-B3D3-D0C1F9789A24}" dt="2021-06-16T16:04:35.667" v="7740" actId="478"/>
          <ac:spMkLst>
            <pc:docMk/>
            <pc:sldMk cId="450850513" sldId="460"/>
            <ac:spMk id="13" creationId="{43F23D11-FAA5-4696-A3C9-8980AAE585F2}"/>
          </ac:spMkLst>
        </pc:spChg>
        <pc:spChg chg="add mod">
          <ac:chgData name="Gin Geoffrey" userId="f84a39b1b61fe1d3" providerId="LiveId" clId="{B86BCE51-B8B9-407F-B3D3-D0C1F9789A24}" dt="2021-06-16T16:04:55.202" v="7759" actId="1076"/>
          <ac:spMkLst>
            <pc:docMk/>
            <pc:sldMk cId="450850513" sldId="460"/>
            <ac:spMk id="14" creationId="{1701F8A6-8B90-4EB6-BD29-FF18D9D1D89D}"/>
          </ac:spMkLst>
        </pc:spChg>
        <pc:spChg chg="add del mod">
          <ac:chgData name="Gin Geoffrey" userId="f84a39b1b61fe1d3" providerId="LiveId" clId="{B86BCE51-B8B9-407F-B3D3-D0C1F9789A24}" dt="2021-06-16T16:05:05.503" v="7762"/>
          <ac:spMkLst>
            <pc:docMk/>
            <pc:sldMk cId="450850513" sldId="460"/>
            <ac:spMk id="15" creationId="{37BCEAAF-771B-42BB-8810-D372187E83B4}"/>
          </ac:spMkLst>
        </pc:spChg>
        <pc:spChg chg="add mod">
          <ac:chgData name="Gin Geoffrey" userId="f84a39b1b61fe1d3" providerId="LiveId" clId="{B86BCE51-B8B9-407F-B3D3-D0C1F9789A24}" dt="2021-06-16T16:05:30.486" v="7766" actId="14100"/>
          <ac:spMkLst>
            <pc:docMk/>
            <pc:sldMk cId="450850513" sldId="460"/>
            <ac:spMk id="16" creationId="{4C9DA5C8-B267-4A3C-8806-C9FA5AAC2592}"/>
          </ac:spMkLst>
        </pc:spChg>
        <pc:spChg chg="add del mod">
          <ac:chgData name="Gin Geoffrey" userId="f84a39b1b61fe1d3" providerId="LiveId" clId="{B86BCE51-B8B9-407F-B3D3-D0C1F9789A24}" dt="2021-06-16T16:07:54.326" v="7843" actId="478"/>
          <ac:spMkLst>
            <pc:docMk/>
            <pc:sldMk cId="450850513" sldId="460"/>
            <ac:spMk id="17" creationId="{B9ED6A2C-3269-494F-B854-1B622CEB647E}"/>
          </ac:spMkLst>
        </pc:spChg>
        <pc:spChg chg="add mod">
          <ac:chgData name="Gin Geoffrey" userId="f84a39b1b61fe1d3" providerId="LiveId" clId="{B86BCE51-B8B9-407F-B3D3-D0C1F9789A24}" dt="2021-06-16T16:05:42.472" v="7772" actId="14100"/>
          <ac:spMkLst>
            <pc:docMk/>
            <pc:sldMk cId="450850513" sldId="460"/>
            <ac:spMk id="18" creationId="{E3850DE6-5A80-47F9-9B32-62EC76F6DB93}"/>
          </ac:spMkLst>
        </pc:spChg>
        <pc:spChg chg="add mod">
          <ac:chgData name="Gin Geoffrey" userId="f84a39b1b61fe1d3" providerId="LiveId" clId="{B86BCE51-B8B9-407F-B3D3-D0C1F9789A24}" dt="2021-06-16T16:05:49.825" v="7776" actId="1076"/>
          <ac:spMkLst>
            <pc:docMk/>
            <pc:sldMk cId="450850513" sldId="460"/>
            <ac:spMk id="19" creationId="{9EBFFC9C-F0D9-4087-A2E5-8236E27D7AFE}"/>
          </ac:spMkLst>
        </pc:spChg>
        <pc:spChg chg="add mod">
          <ac:chgData name="Gin Geoffrey" userId="f84a39b1b61fe1d3" providerId="LiveId" clId="{B86BCE51-B8B9-407F-B3D3-D0C1F9789A24}" dt="2021-06-16T16:06:19.354" v="7779" actId="14100"/>
          <ac:spMkLst>
            <pc:docMk/>
            <pc:sldMk cId="450850513" sldId="460"/>
            <ac:spMk id="20" creationId="{75FDD3FC-5FC3-4970-A217-CC5BD92713AA}"/>
          </ac:spMkLst>
        </pc:spChg>
        <pc:spChg chg="add mod">
          <ac:chgData name="Gin Geoffrey" userId="f84a39b1b61fe1d3" providerId="LiveId" clId="{B86BCE51-B8B9-407F-B3D3-D0C1F9789A24}" dt="2021-06-16T16:09:58.811" v="7907" actId="1076"/>
          <ac:spMkLst>
            <pc:docMk/>
            <pc:sldMk cId="450850513" sldId="460"/>
            <ac:spMk id="27" creationId="{569D7720-10D0-46BC-9E5C-B1D9793316FF}"/>
          </ac:spMkLst>
        </pc:spChg>
        <pc:spChg chg="add mod">
          <ac:chgData name="Gin Geoffrey" userId="f84a39b1b61fe1d3" providerId="LiveId" clId="{B86BCE51-B8B9-407F-B3D3-D0C1F9789A24}" dt="2021-06-16T16:16:05.581" v="7956" actId="20577"/>
          <ac:spMkLst>
            <pc:docMk/>
            <pc:sldMk cId="450850513" sldId="460"/>
            <ac:spMk id="28" creationId="{6F73A328-17AF-4B95-B77B-33B233EE2140}"/>
          </ac:spMkLst>
        </pc:spChg>
        <pc:spChg chg="add mod">
          <ac:chgData name="Gin Geoffrey" userId="f84a39b1b61fe1d3" providerId="LiveId" clId="{B86BCE51-B8B9-407F-B3D3-D0C1F9789A24}" dt="2021-06-16T16:16:24.092" v="7987" actId="14100"/>
          <ac:spMkLst>
            <pc:docMk/>
            <pc:sldMk cId="450850513" sldId="460"/>
            <ac:spMk id="33" creationId="{2696039E-0823-421B-A039-2F07FF94AE28}"/>
          </ac:spMkLst>
        </pc:spChg>
        <pc:spChg chg="del">
          <ac:chgData name="Gin Geoffrey" userId="f84a39b1b61fe1d3" providerId="LiveId" clId="{B86BCE51-B8B9-407F-B3D3-D0C1F9789A24}" dt="2021-06-16T15:03:59.472" v="7441" actId="478"/>
          <ac:spMkLst>
            <pc:docMk/>
            <pc:sldMk cId="450850513" sldId="460"/>
            <ac:spMk id="37" creationId="{B1F73915-8AFD-496B-8486-AD6FB5EACAF1}"/>
          </ac:spMkLst>
        </pc:spChg>
        <pc:graphicFrameChg chg="del mod modGraphic">
          <ac:chgData name="Gin Geoffrey" userId="f84a39b1b61fe1d3" providerId="LiveId" clId="{B86BCE51-B8B9-407F-B3D3-D0C1F9789A24}" dt="2021-06-16T15:50:02.735" v="7461" actId="478"/>
          <ac:graphicFrameMkLst>
            <pc:docMk/>
            <pc:sldMk cId="450850513" sldId="460"/>
            <ac:graphicFrameMk id="7" creationId="{33C0DF89-AD31-407A-8B0B-53F144523D4D}"/>
          </ac:graphicFrameMkLst>
        </pc:graphicFrameChg>
        <pc:picChg chg="add del mod">
          <ac:chgData name="Gin Geoffrey" userId="f84a39b1b61fe1d3" providerId="LiveId" clId="{B86BCE51-B8B9-407F-B3D3-D0C1F9789A24}" dt="2021-06-16T15:50:03.522" v="7462" actId="478"/>
          <ac:picMkLst>
            <pc:docMk/>
            <pc:sldMk cId="450850513" sldId="460"/>
            <ac:picMk id="6" creationId="{0640F37A-D31A-4D61-9B94-7B47AE925930}"/>
          </ac:picMkLst>
        </pc:picChg>
        <pc:picChg chg="add mod">
          <ac:chgData name="Gin Geoffrey" userId="f84a39b1b61fe1d3" providerId="LiveId" clId="{B86BCE51-B8B9-407F-B3D3-D0C1F9789A24}" dt="2021-06-16T16:08:03.935" v="7847" actId="1076"/>
          <ac:picMkLst>
            <pc:docMk/>
            <pc:sldMk cId="450850513" sldId="460"/>
            <ac:picMk id="10" creationId="{6CEFCF46-FB8C-496D-ADB1-F41AFC0F5BA1}"/>
          </ac:picMkLst>
        </pc:picChg>
        <pc:cxnChg chg="add mod">
          <ac:chgData name="Gin Geoffrey" userId="f84a39b1b61fe1d3" providerId="LiveId" clId="{B86BCE51-B8B9-407F-B3D3-D0C1F9789A24}" dt="2021-06-16T16:06:43.327" v="7785" actId="1582"/>
          <ac:cxnSpMkLst>
            <pc:docMk/>
            <pc:sldMk cId="450850513" sldId="460"/>
            <ac:cxnSpMk id="12" creationId="{68662F22-2470-4149-AE69-3755E2C70C4E}"/>
          </ac:cxnSpMkLst>
        </pc:cxnChg>
        <pc:cxnChg chg="add mod">
          <ac:chgData name="Gin Geoffrey" userId="f84a39b1b61fe1d3" providerId="LiveId" clId="{B86BCE51-B8B9-407F-B3D3-D0C1F9789A24}" dt="2021-06-16T16:06:56.643" v="7788" actId="14100"/>
          <ac:cxnSpMkLst>
            <pc:docMk/>
            <pc:sldMk cId="450850513" sldId="460"/>
            <ac:cxnSpMk id="25" creationId="{0A9DC156-BAA8-41B4-9EEC-53CB29570D1F}"/>
          </ac:cxnSpMkLst>
        </pc:cxnChg>
        <pc:cxnChg chg="add mod">
          <ac:chgData name="Gin Geoffrey" userId="f84a39b1b61fe1d3" providerId="LiveId" clId="{B86BCE51-B8B9-407F-B3D3-D0C1F9789A24}" dt="2021-06-16T16:08:07.641" v="7848" actId="14100"/>
          <ac:cxnSpMkLst>
            <pc:docMk/>
            <pc:sldMk cId="450850513" sldId="460"/>
            <ac:cxnSpMk id="29" creationId="{6B5722D4-6AE2-46A8-9100-1B6733A2C966}"/>
          </ac:cxnSpMkLst>
        </pc:cxnChg>
        <pc:cxnChg chg="add mod">
          <ac:chgData name="Gin Geoffrey" userId="f84a39b1b61fe1d3" providerId="LiveId" clId="{B86BCE51-B8B9-407F-B3D3-D0C1F9789A24}" dt="2021-06-16T16:08:30.899" v="7866" actId="14100"/>
          <ac:cxnSpMkLst>
            <pc:docMk/>
            <pc:sldMk cId="450850513" sldId="460"/>
            <ac:cxnSpMk id="31" creationId="{013291B6-26B5-41EE-B8C5-4CDC60DBEC69}"/>
          </ac:cxnSpMkLst>
        </pc:cxnChg>
      </pc:sldChg>
      <pc:sldMasterChg chg="delSldLayout">
        <pc:chgData name="Gin Geoffrey" userId="f84a39b1b61fe1d3" providerId="LiveId" clId="{B86BCE51-B8B9-407F-B3D3-D0C1F9789A24}" dt="2021-06-11T05:40:03.948" v="5342" actId="47"/>
        <pc:sldMasterMkLst>
          <pc:docMk/>
          <pc:sldMasterMk cId="0" sldId="2147483648"/>
        </pc:sldMasterMkLst>
        <pc:sldLayoutChg chg="del">
          <pc:chgData name="Gin Geoffrey" userId="f84a39b1b61fe1d3" providerId="LiveId" clId="{B86BCE51-B8B9-407F-B3D3-D0C1F9789A24}" dt="2021-06-10T08:02:28.606" v="2793" actId="47"/>
          <pc:sldLayoutMkLst>
            <pc:docMk/>
            <pc:sldMasterMk cId="0" sldId="2147483648"/>
            <pc:sldLayoutMk cId="3379118090" sldId="2147483761"/>
          </pc:sldLayoutMkLst>
        </pc:sldLayoutChg>
        <pc:sldLayoutChg chg="del">
          <pc:chgData name="Gin Geoffrey" userId="f84a39b1b61fe1d3" providerId="LiveId" clId="{B86BCE51-B8B9-407F-B3D3-D0C1F9789A24}" dt="2021-06-11T05:40:03.948" v="5342" actId="47"/>
          <pc:sldLayoutMkLst>
            <pc:docMk/>
            <pc:sldMasterMk cId="0" sldId="2147483648"/>
            <pc:sldLayoutMk cId="2864606720" sldId="2147483762"/>
          </pc:sldLayoutMkLst>
        </pc:sldLayoutChg>
      </pc:sldMasterChg>
    </pc:docChg>
  </pc:docChgLst>
  <pc:docChgLst>
    <pc:chgData name="Gin Geoffrey" userId="f84a39b1b61fe1d3" providerId="LiveId" clId="{98C99389-AF84-4A2A-B380-156B6989E94A}"/>
    <pc:docChg chg="custSel addSld delSld modSld sldOrd">
      <pc:chgData name="Gin Geoffrey" userId="f84a39b1b61fe1d3" providerId="LiveId" clId="{98C99389-AF84-4A2A-B380-156B6989E94A}" dt="2021-05-24T08:14:58.323" v="203" actId="22"/>
      <pc:docMkLst>
        <pc:docMk/>
      </pc:docMkLst>
      <pc:sldChg chg="addSp delSp modSp mod">
        <pc:chgData name="Gin Geoffrey" userId="f84a39b1b61fe1d3" providerId="LiveId" clId="{98C99389-AF84-4A2A-B380-156B6989E94A}" dt="2021-05-24T08:14:33.718" v="199" actId="1076"/>
        <pc:sldMkLst>
          <pc:docMk/>
          <pc:sldMk cId="1198972769" sldId="382"/>
        </pc:sldMkLst>
        <pc:picChg chg="add mod">
          <ac:chgData name="Gin Geoffrey" userId="f84a39b1b61fe1d3" providerId="LiveId" clId="{98C99389-AF84-4A2A-B380-156B6989E94A}" dt="2021-05-24T08:14:33.718" v="199" actId="1076"/>
          <ac:picMkLst>
            <pc:docMk/>
            <pc:sldMk cId="1198972769" sldId="382"/>
            <ac:picMk id="2" creationId="{031EBC61-AA5C-44C4-8E00-A63A511D0AC1}"/>
          </ac:picMkLst>
        </pc:picChg>
        <pc:picChg chg="del">
          <ac:chgData name="Gin Geoffrey" userId="f84a39b1b61fe1d3" providerId="LiveId" clId="{98C99389-AF84-4A2A-B380-156B6989E94A}" dt="2021-05-24T08:14:28.971" v="197" actId="478"/>
          <ac:picMkLst>
            <pc:docMk/>
            <pc:sldMk cId="1198972769" sldId="382"/>
            <ac:picMk id="3" creationId="{8AD56280-0118-4135-9555-442B3A3D358A}"/>
          </ac:picMkLst>
        </pc:picChg>
      </pc:sldChg>
      <pc:sldChg chg="addSp delSp modSp mod">
        <pc:chgData name="Gin Geoffrey" userId="f84a39b1b61fe1d3" providerId="LiveId" clId="{98C99389-AF84-4A2A-B380-156B6989E94A}" dt="2021-05-24T03:45:22.132" v="145" actId="14100"/>
        <pc:sldMkLst>
          <pc:docMk/>
          <pc:sldMk cId="1766733099" sldId="395"/>
        </pc:sldMkLst>
        <pc:picChg chg="add mod">
          <ac:chgData name="Gin Geoffrey" userId="f84a39b1b61fe1d3" providerId="LiveId" clId="{98C99389-AF84-4A2A-B380-156B6989E94A}" dt="2021-05-24T03:45:13.176" v="142" actId="14100"/>
          <ac:picMkLst>
            <pc:docMk/>
            <pc:sldMk cId="1766733099" sldId="395"/>
            <ac:picMk id="5" creationId="{CD23D6CE-FA2C-473A-A635-31BD6FCB3F24}"/>
          </ac:picMkLst>
        </pc:picChg>
        <pc:picChg chg="del">
          <ac:chgData name="Gin Geoffrey" userId="f84a39b1b61fe1d3" providerId="LiveId" clId="{98C99389-AF84-4A2A-B380-156B6989E94A}" dt="2021-05-24T03:44:24.520" v="128" actId="478"/>
          <ac:picMkLst>
            <pc:docMk/>
            <pc:sldMk cId="1766733099" sldId="395"/>
            <ac:picMk id="7" creationId="{00000000-0000-0000-0000-000000000000}"/>
          </ac:picMkLst>
        </pc:picChg>
        <pc:picChg chg="add mod">
          <ac:chgData name="Gin Geoffrey" userId="f84a39b1b61fe1d3" providerId="LiveId" clId="{98C99389-AF84-4A2A-B380-156B6989E94A}" dt="2021-05-24T03:45:22.132" v="145" actId="14100"/>
          <ac:picMkLst>
            <pc:docMk/>
            <pc:sldMk cId="1766733099" sldId="395"/>
            <ac:picMk id="8" creationId="{5EA8593E-C31D-4573-9046-8987B9E94383}"/>
          </ac:picMkLst>
        </pc:picChg>
      </pc:sldChg>
      <pc:sldChg chg="addSp delSp modSp mod">
        <pc:chgData name="Gin Geoffrey" userId="f84a39b1b61fe1d3" providerId="LiveId" clId="{98C99389-AF84-4A2A-B380-156B6989E94A}" dt="2021-05-24T08:14:48.727" v="202" actId="1076"/>
        <pc:sldMkLst>
          <pc:docMk/>
          <pc:sldMk cId="2362802409" sldId="402"/>
        </pc:sldMkLst>
        <pc:picChg chg="del">
          <ac:chgData name="Gin Geoffrey" userId="f84a39b1b61fe1d3" providerId="LiveId" clId="{98C99389-AF84-4A2A-B380-156B6989E94A}" dt="2021-05-24T02:55:26.813" v="0" actId="478"/>
          <ac:picMkLst>
            <pc:docMk/>
            <pc:sldMk cId="2362802409" sldId="402"/>
            <ac:picMk id="2" creationId="{00000000-0000-0000-0000-000000000000}"/>
          </ac:picMkLst>
        </pc:picChg>
        <pc:picChg chg="add mod">
          <ac:chgData name="Gin Geoffrey" userId="f84a39b1b61fe1d3" providerId="LiveId" clId="{98C99389-AF84-4A2A-B380-156B6989E94A}" dt="2021-05-24T08:14:48.727" v="202" actId="1076"/>
          <ac:picMkLst>
            <pc:docMk/>
            <pc:sldMk cId="2362802409" sldId="402"/>
            <ac:picMk id="2" creationId="{F3DD6220-AA1B-4075-A0DD-7AD4F8045C2B}"/>
          </ac:picMkLst>
        </pc:picChg>
        <pc:picChg chg="add del mod">
          <ac:chgData name="Gin Geoffrey" userId="f84a39b1b61fe1d3" providerId="LiveId" clId="{98C99389-AF84-4A2A-B380-156B6989E94A}" dt="2021-05-24T08:14:36.351" v="200" actId="478"/>
          <ac:picMkLst>
            <pc:docMk/>
            <pc:sldMk cId="2362802409" sldId="402"/>
            <ac:picMk id="3" creationId="{300B6FAA-F195-4B32-86B2-C1AABD0FE2E1}"/>
          </ac:picMkLst>
        </pc:picChg>
      </pc:sldChg>
      <pc:sldChg chg="addSp delSp modSp mod">
        <pc:chgData name="Gin Geoffrey" userId="f84a39b1b61fe1d3" providerId="LiveId" clId="{98C99389-AF84-4A2A-B380-156B6989E94A}" dt="2021-05-24T03:13:47.674" v="49" actId="20577"/>
        <pc:sldMkLst>
          <pc:docMk/>
          <pc:sldMk cId="2807304895" sldId="404"/>
        </pc:sldMkLst>
        <pc:spChg chg="mod">
          <ac:chgData name="Gin Geoffrey" userId="f84a39b1b61fe1d3" providerId="LiveId" clId="{98C99389-AF84-4A2A-B380-156B6989E94A}" dt="2021-05-24T03:13:47.674" v="49" actId="20577"/>
          <ac:spMkLst>
            <pc:docMk/>
            <pc:sldMk cId="2807304895" sldId="404"/>
            <ac:spMk id="10" creationId="{00000000-0000-0000-0000-000000000000}"/>
          </ac:spMkLst>
        </pc:spChg>
        <pc:picChg chg="del">
          <ac:chgData name="Gin Geoffrey" userId="f84a39b1b61fe1d3" providerId="LiveId" clId="{98C99389-AF84-4A2A-B380-156B6989E94A}" dt="2021-05-24T02:57:09.364" v="13" actId="478"/>
          <ac:picMkLst>
            <pc:docMk/>
            <pc:sldMk cId="2807304895" sldId="404"/>
            <ac:picMk id="3" creationId="{00000000-0000-0000-0000-000000000000}"/>
          </ac:picMkLst>
        </pc:picChg>
        <pc:picChg chg="del mod">
          <ac:chgData name="Gin Geoffrey" userId="f84a39b1b61fe1d3" providerId="LiveId" clId="{98C99389-AF84-4A2A-B380-156B6989E94A}" dt="2021-05-24T02:57:09.881" v="15" actId="478"/>
          <ac:picMkLst>
            <pc:docMk/>
            <pc:sldMk cId="2807304895" sldId="404"/>
            <ac:picMk id="4" creationId="{00000000-0000-0000-0000-000000000000}"/>
          </ac:picMkLst>
        </pc:picChg>
        <pc:picChg chg="del">
          <ac:chgData name="Gin Geoffrey" userId="f84a39b1b61fe1d3" providerId="LiveId" clId="{98C99389-AF84-4A2A-B380-156B6989E94A}" dt="2021-05-24T02:57:10.288" v="16" actId="478"/>
          <ac:picMkLst>
            <pc:docMk/>
            <pc:sldMk cId="2807304895" sldId="404"/>
            <ac:picMk id="5" creationId="{00000000-0000-0000-0000-000000000000}"/>
          </ac:picMkLst>
        </pc:picChg>
        <pc:picChg chg="del">
          <ac:chgData name="Gin Geoffrey" userId="f84a39b1b61fe1d3" providerId="LiveId" clId="{98C99389-AF84-4A2A-B380-156B6989E94A}" dt="2021-05-24T02:57:10.763" v="17" actId="478"/>
          <ac:picMkLst>
            <pc:docMk/>
            <pc:sldMk cId="2807304895" sldId="404"/>
            <ac:picMk id="6" creationId="{00000000-0000-0000-0000-000000000000}"/>
          </ac:picMkLst>
        </pc:picChg>
        <pc:picChg chg="add del mod">
          <ac:chgData name="Gin Geoffrey" userId="f84a39b1b61fe1d3" providerId="LiveId" clId="{98C99389-AF84-4A2A-B380-156B6989E94A}" dt="2021-05-24T03:03:34.826" v="26" actId="478"/>
          <ac:picMkLst>
            <pc:docMk/>
            <pc:sldMk cId="2807304895" sldId="404"/>
            <ac:picMk id="7" creationId="{B9C69CA7-8ABC-468D-83FC-E505CA15BBF1}"/>
          </ac:picMkLst>
        </pc:picChg>
        <pc:picChg chg="add mod">
          <ac:chgData name="Gin Geoffrey" userId="f84a39b1b61fe1d3" providerId="LiveId" clId="{98C99389-AF84-4A2A-B380-156B6989E94A}" dt="2021-05-24T03:07:07.962" v="36" actId="1076"/>
          <ac:picMkLst>
            <pc:docMk/>
            <pc:sldMk cId="2807304895" sldId="404"/>
            <ac:picMk id="8" creationId="{D88D309F-6DF6-4972-99B7-375333587D10}"/>
          </ac:picMkLst>
        </pc:picChg>
        <pc:picChg chg="add mod">
          <ac:chgData name="Gin Geoffrey" userId="f84a39b1b61fe1d3" providerId="LiveId" clId="{98C99389-AF84-4A2A-B380-156B6989E94A}" dt="2021-05-24T03:07:09.447" v="37" actId="1076"/>
          <ac:picMkLst>
            <pc:docMk/>
            <pc:sldMk cId="2807304895" sldId="404"/>
            <ac:picMk id="9" creationId="{07394DF2-DB64-4914-801A-BB72B3A01805}"/>
          </ac:picMkLst>
        </pc:picChg>
        <pc:picChg chg="add mod">
          <ac:chgData name="Gin Geoffrey" userId="f84a39b1b61fe1d3" providerId="LiveId" clId="{98C99389-AF84-4A2A-B380-156B6989E94A}" dt="2021-05-24T03:07:10.562" v="38" actId="1076"/>
          <ac:picMkLst>
            <pc:docMk/>
            <pc:sldMk cId="2807304895" sldId="404"/>
            <ac:picMk id="11" creationId="{5ADB0E8B-4934-4523-A36D-7F33BCB8A4E6}"/>
          </ac:picMkLst>
        </pc:picChg>
      </pc:sldChg>
      <pc:sldChg chg="addSp delSp modSp mod">
        <pc:chgData name="Gin Geoffrey" userId="f84a39b1b61fe1d3" providerId="LiveId" clId="{98C99389-AF84-4A2A-B380-156B6989E94A}" dt="2021-05-24T03:13:52.290" v="56" actId="20577"/>
        <pc:sldMkLst>
          <pc:docMk/>
          <pc:sldMk cId="1313237802" sldId="405"/>
        </pc:sldMkLst>
        <pc:spChg chg="mod">
          <ac:chgData name="Gin Geoffrey" userId="f84a39b1b61fe1d3" providerId="LiveId" clId="{98C99389-AF84-4A2A-B380-156B6989E94A}" dt="2021-05-24T03:13:52.290" v="56" actId="20577"/>
          <ac:spMkLst>
            <pc:docMk/>
            <pc:sldMk cId="1313237802" sldId="405"/>
            <ac:spMk id="10" creationId="{00000000-0000-0000-0000-000000000000}"/>
          </ac:spMkLst>
        </pc:spChg>
        <pc:graphicFrameChg chg="add del mod">
          <ac:chgData name="Gin Geoffrey" userId="f84a39b1b61fe1d3" providerId="LiveId" clId="{98C99389-AF84-4A2A-B380-156B6989E94A}" dt="2021-05-24T03:07:24.111" v="40"/>
          <ac:graphicFrameMkLst>
            <pc:docMk/>
            <pc:sldMk cId="1313237802" sldId="405"/>
            <ac:graphicFrameMk id="5" creationId="{2A5EFA76-1EE8-416A-BEFE-E2AAE6358E02}"/>
          </ac:graphicFrameMkLst>
        </pc:graphicFrameChg>
        <pc:picChg chg="add mod">
          <ac:chgData name="Gin Geoffrey" userId="f84a39b1b61fe1d3" providerId="LiveId" clId="{98C99389-AF84-4A2A-B380-156B6989E94A}" dt="2021-05-24T03:03:54.920" v="29" actId="1076"/>
          <ac:picMkLst>
            <pc:docMk/>
            <pc:sldMk cId="1313237802" sldId="405"/>
            <ac:picMk id="3" creationId="{F7C97162-326C-4594-B4D9-B3256F5B10CE}"/>
          </ac:picMkLst>
        </pc:picChg>
        <pc:picChg chg="add mod">
          <ac:chgData name="Gin Geoffrey" userId="f84a39b1b61fe1d3" providerId="LiveId" clId="{98C99389-AF84-4A2A-B380-156B6989E94A}" dt="2021-05-24T03:04:36.952" v="33" actId="1076"/>
          <ac:picMkLst>
            <pc:docMk/>
            <pc:sldMk cId="1313237802" sldId="405"/>
            <ac:picMk id="4" creationId="{D2A0BC5E-142E-4C1F-8A60-A5CEF788F715}"/>
          </ac:picMkLst>
        </pc:picChg>
        <pc:picChg chg="del">
          <ac:chgData name="Gin Geoffrey" userId="f84a39b1b61fe1d3" providerId="LiveId" clId="{98C99389-AF84-4A2A-B380-156B6989E94A}" dt="2021-05-24T02:57:12.049" v="18" actId="478"/>
          <ac:picMkLst>
            <pc:docMk/>
            <pc:sldMk cId="1313237802" sldId="405"/>
            <ac:picMk id="6" creationId="{00000000-0000-0000-0000-000000000000}"/>
          </ac:picMkLst>
        </pc:picChg>
        <pc:picChg chg="add mod">
          <ac:chgData name="Gin Geoffrey" userId="f84a39b1b61fe1d3" providerId="LiveId" clId="{98C99389-AF84-4A2A-B380-156B6989E94A}" dt="2021-05-24T03:07:27.405" v="42" actId="1076"/>
          <ac:picMkLst>
            <pc:docMk/>
            <pc:sldMk cId="1313237802" sldId="405"/>
            <ac:picMk id="7" creationId="{8EBF44C4-0DE0-4ED3-9DE4-2E7CE56536BC}"/>
          </ac:picMkLst>
        </pc:picChg>
        <pc:picChg chg="del">
          <ac:chgData name="Gin Geoffrey" userId="f84a39b1b61fe1d3" providerId="LiveId" clId="{98C99389-AF84-4A2A-B380-156B6989E94A}" dt="2021-05-24T02:57:12.497" v="19" actId="478"/>
          <ac:picMkLst>
            <pc:docMk/>
            <pc:sldMk cId="1313237802" sldId="405"/>
            <ac:picMk id="8" creationId="{00000000-0000-0000-0000-000000000000}"/>
          </ac:picMkLst>
        </pc:picChg>
        <pc:picChg chg="del">
          <ac:chgData name="Gin Geoffrey" userId="f84a39b1b61fe1d3" providerId="LiveId" clId="{98C99389-AF84-4A2A-B380-156B6989E94A}" dt="2021-05-24T02:57:12.943" v="20" actId="478"/>
          <ac:picMkLst>
            <pc:docMk/>
            <pc:sldMk cId="1313237802" sldId="405"/>
            <ac:picMk id="9" creationId="{00000000-0000-0000-0000-000000000000}"/>
          </ac:picMkLst>
        </pc:picChg>
        <pc:picChg chg="del">
          <ac:chgData name="Gin Geoffrey" userId="f84a39b1b61fe1d3" providerId="LiveId" clId="{98C99389-AF84-4A2A-B380-156B6989E94A}" dt="2021-05-24T02:57:13.428" v="21" actId="478"/>
          <ac:picMkLst>
            <pc:docMk/>
            <pc:sldMk cId="1313237802" sldId="405"/>
            <ac:picMk id="11" creationId="{00000000-0000-0000-0000-000000000000}"/>
          </ac:picMkLst>
        </pc:picChg>
      </pc:sldChg>
      <pc:sldChg chg="addSp delSp modSp mod">
        <pc:chgData name="Gin Geoffrey" userId="f84a39b1b61fe1d3" providerId="LiveId" clId="{98C99389-AF84-4A2A-B380-156B6989E94A}" dt="2021-05-24T03:49:02.582" v="164" actId="1076"/>
        <pc:sldMkLst>
          <pc:docMk/>
          <pc:sldMk cId="3640461457" sldId="406"/>
        </pc:sldMkLst>
        <pc:picChg chg="del">
          <ac:chgData name="Gin Geoffrey" userId="f84a39b1b61fe1d3" providerId="LiveId" clId="{98C99389-AF84-4A2A-B380-156B6989E94A}" dt="2021-05-24T03:46:55.206" v="146" actId="478"/>
          <ac:picMkLst>
            <pc:docMk/>
            <pc:sldMk cId="3640461457" sldId="406"/>
            <ac:picMk id="3" creationId="{00000000-0000-0000-0000-000000000000}"/>
          </ac:picMkLst>
        </pc:picChg>
        <pc:picChg chg="del">
          <ac:chgData name="Gin Geoffrey" userId="f84a39b1b61fe1d3" providerId="LiveId" clId="{98C99389-AF84-4A2A-B380-156B6989E94A}" dt="2021-05-24T03:48:01.221" v="150" actId="478"/>
          <ac:picMkLst>
            <pc:docMk/>
            <pc:sldMk cId="3640461457" sldId="406"/>
            <ac:picMk id="5" creationId="{00000000-0000-0000-0000-000000000000}"/>
          </ac:picMkLst>
        </pc:picChg>
        <pc:picChg chg="add mod">
          <ac:chgData name="Gin Geoffrey" userId="f84a39b1b61fe1d3" providerId="LiveId" clId="{98C99389-AF84-4A2A-B380-156B6989E94A}" dt="2021-05-24T03:47:00.100" v="149" actId="1076"/>
          <ac:picMkLst>
            <pc:docMk/>
            <pc:sldMk cId="3640461457" sldId="406"/>
            <ac:picMk id="7" creationId="{76D7AD24-211A-4029-A122-CF54AA72A245}"/>
          </ac:picMkLst>
        </pc:picChg>
        <pc:picChg chg="del">
          <ac:chgData name="Gin Geoffrey" userId="f84a39b1b61fe1d3" providerId="LiveId" clId="{98C99389-AF84-4A2A-B380-156B6989E94A}" dt="2021-05-24T03:48:51.895" v="158" actId="478"/>
          <ac:picMkLst>
            <pc:docMk/>
            <pc:sldMk cId="3640461457" sldId="406"/>
            <ac:picMk id="8" creationId="{00000000-0000-0000-0000-000000000000}"/>
          </ac:picMkLst>
        </pc:picChg>
        <pc:picChg chg="add mod">
          <ac:chgData name="Gin Geoffrey" userId="f84a39b1b61fe1d3" providerId="LiveId" clId="{98C99389-AF84-4A2A-B380-156B6989E94A}" dt="2021-05-24T03:48:14.487" v="157" actId="1076"/>
          <ac:picMkLst>
            <pc:docMk/>
            <pc:sldMk cId="3640461457" sldId="406"/>
            <ac:picMk id="10" creationId="{03F05B2F-63F9-4B41-A23B-B053C47E4DCA}"/>
          </ac:picMkLst>
        </pc:picChg>
        <pc:picChg chg="add mod">
          <ac:chgData name="Gin Geoffrey" userId="f84a39b1b61fe1d3" providerId="LiveId" clId="{98C99389-AF84-4A2A-B380-156B6989E94A}" dt="2021-05-24T03:49:02.582" v="164" actId="1076"/>
          <ac:picMkLst>
            <pc:docMk/>
            <pc:sldMk cId="3640461457" sldId="406"/>
            <ac:picMk id="12" creationId="{0B6B0295-066B-46D9-928E-6F384281113E}"/>
          </ac:picMkLst>
        </pc:picChg>
      </pc:sldChg>
      <pc:sldChg chg="del">
        <pc:chgData name="Gin Geoffrey" userId="f84a39b1b61fe1d3" providerId="LiveId" clId="{98C99389-AF84-4A2A-B380-156B6989E94A}" dt="2021-05-24T02:56:43.410" v="8" actId="47"/>
        <pc:sldMkLst>
          <pc:docMk/>
          <pc:sldMk cId="3537942459" sldId="407"/>
        </pc:sldMkLst>
      </pc:sldChg>
      <pc:sldChg chg="ord">
        <pc:chgData name="Gin Geoffrey" userId="f84a39b1b61fe1d3" providerId="LiveId" clId="{98C99389-AF84-4A2A-B380-156B6989E94A}" dt="2021-05-24T02:56:53.031" v="12"/>
        <pc:sldMkLst>
          <pc:docMk/>
          <pc:sldMk cId="1838963491" sldId="409"/>
        </pc:sldMkLst>
      </pc:sldChg>
      <pc:sldChg chg="ord">
        <pc:chgData name="Gin Geoffrey" userId="f84a39b1b61fe1d3" providerId="LiveId" clId="{98C99389-AF84-4A2A-B380-156B6989E94A}" dt="2021-05-24T02:56:51.073" v="10"/>
        <pc:sldMkLst>
          <pc:docMk/>
          <pc:sldMk cId="3289259342" sldId="410"/>
        </pc:sldMkLst>
      </pc:sldChg>
      <pc:sldChg chg="addSp delSp modSp add mod ord">
        <pc:chgData name="Gin Geoffrey" userId="f84a39b1b61fe1d3" providerId="LiveId" clId="{98C99389-AF84-4A2A-B380-156B6989E94A}" dt="2021-05-24T03:40:12.782" v="123" actId="1076"/>
        <pc:sldMkLst>
          <pc:docMk/>
          <pc:sldMk cId="2678022251" sldId="411"/>
        </pc:sldMkLst>
        <pc:spChg chg="mod">
          <ac:chgData name="Gin Geoffrey" userId="f84a39b1b61fe1d3" providerId="LiveId" clId="{98C99389-AF84-4A2A-B380-156B6989E94A}" dt="2021-05-24T03:14:03.857" v="73" actId="20577"/>
          <ac:spMkLst>
            <pc:docMk/>
            <pc:sldMk cId="2678022251" sldId="411"/>
            <ac:spMk id="10" creationId="{00000000-0000-0000-0000-000000000000}"/>
          </ac:spMkLst>
        </pc:spChg>
        <pc:picChg chg="add del mod">
          <ac:chgData name="Gin Geoffrey" userId="f84a39b1b61fe1d3" providerId="LiveId" clId="{98C99389-AF84-4A2A-B380-156B6989E94A}" dt="2021-05-24T03:30:37.689" v="96" actId="478"/>
          <ac:picMkLst>
            <pc:docMk/>
            <pc:sldMk cId="2678022251" sldId="411"/>
            <ac:picMk id="3" creationId="{12A06FF4-50AA-434C-A1D1-ACCDAB98B042}"/>
          </ac:picMkLst>
        </pc:picChg>
        <pc:picChg chg="add del mod">
          <ac:chgData name="Gin Geoffrey" userId="f84a39b1b61fe1d3" providerId="LiveId" clId="{98C99389-AF84-4A2A-B380-156B6989E94A}" dt="2021-05-24T03:30:37.392" v="95" actId="478"/>
          <ac:picMkLst>
            <pc:docMk/>
            <pc:sldMk cId="2678022251" sldId="411"/>
            <ac:picMk id="4" creationId="{8A013A43-72CD-4218-9C4A-9DC64C570288}"/>
          </ac:picMkLst>
        </pc:picChg>
        <pc:picChg chg="add mod">
          <ac:chgData name="Gin Geoffrey" userId="f84a39b1b61fe1d3" providerId="LiveId" clId="{98C99389-AF84-4A2A-B380-156B6989E94A}" dt="2021-05-24T03:40:09.867" v="120" actId="1076"/>
          <ac:picMkLst>
            <pc:docMk/>
            <pc:sldMk cId="2678022251" sldId="411"/>
            <ac:picMk id="5" creationId="{128A45B1-E696-4DB9-B8D5-D5D855538415}"/>
          </ac:picMkLst>
        </pc:picChg>
        <pc:picChg chg="add mod">
          <ac:chgData name="Gin Geoffrey" userId="f84a39b1b61fe1d3" providerId="LiveId" clId="{98C99389-AF84-4A2A-B380-156B6989E94A}" dt="2021-05-24T03:40:10.790" v="121" actId="1076"/>
          <ac:picMkLst>
            <pc:docMk/>
            <pc:sldMk cId="2678022251" sldId="411"/>
            <ac:picMk id="6" creationId="{38A5777E-8252-49A8-9361-3785B3DB1202}"/>
          </ac:picMkLst>
        </pc:picChg>
        <pc:picChg chg="add mod">
          <ac:chgData name="Gin Geoffrey" userId="f84a39b1b61fe1d3" providerId="LiveId" clId="{98C99389-AF84-4A2A-B380-156B6989E94A}" dt="2021-05-24T03:40:11.670" v="122" actId="1076"/>
          <ac:picMkLst>
            <pc:docMk/>
            <pc:sldMk cId="2678022251" sldId="411"/>
            <ac:picMk id="7" creationId="{6CF544B5-B39D-4FD1-8EE1-44A4ADC839C1}"/>
          </ac:picMkLst>
        </pc:picChg>
        <pc:picChg chg="del">
          <ac:chgData name="Gin Geoffrey" userId="f84a39b1b61fe1d3" providerId="LiveId" clId="{98C99389-AF84-4A2A-B380-156B6989E94A}" dt="2021-05-24T03:21:26.036" v="81" actId="478"/>
          <ac:picMkLst>
            <pc:docMk/>
            <pc:sldMk cId="2678022251" sldId="411"/>
            <ac:picMk id="8" creationId="{D88D309F-6DF6-4972-99B7-375333587D10}"/>
          </ac:picMkLst>
        </pc:picChg>
        <pc:picChg chg="del">
          <ac:chgData name="Gin Geoffrey" userId="f84a39b1b61fe1d3" providerId="LiveId" clId="{98C99389-AF84-4A2A-B380-156B6989E94A}" dt="2021-05-24T03:21:26.372" v="82" actId="478"/>
          <ac:picMkLst>
            <pc:docMk/>
            <pc:sldMk cId="2678022251" sldId="411"/>
            <ac:picMk id="9" creationId="{07394DF2-DB64-4914-801A-BB72B3A01805}"/>
          </ac:picMkLst>
        </pc:picChg>
        <pc:picChg chg="del">
          <ac:chgData name="Gin Geoffrey" userId="f84a39b1b61fe1d3" providerId="LiveId" clId="{98C99389-AF84-4A2A-B380-156B6989E94A}" dt="2021-05-24T03:21:26.732" v="83" actId="478"/>
          <ac:picMkLst>
            <pc:docMk/>
            <pc:sldMk cId="2678022251" sldId="411"/>
            <ac:picMk id="11" creationId="{5ADB0E8B-4934-4523-A36D-7F33BCB8A4E6}"/>
          </ac:picMkLst>
        </pc:picChg>
        <pc:picChg chg="add mod">
          <ac:chgData name="Gin Geoffrey" userId="f84a39b1b61fe1d3" providerId="LiveId" clId="{98C99389-AF84-4A2A-B380-156B6989E94A}" dt="2021-05-24T03:40:12.782" v="123" actId="1076"/>
          <ac:picMkLst>
            <pc:docMk/>
            <pc:sldMk cId="2678022251" sldId="411"/>
            <ac:picMk id="12" creationId="{EE12960C-0696-498C-9BE8-B11EC9F958BA}"/>
          </ac:picMkLst>
        </pc:picChg>
      </pc:sldChg>
      <pc:sldChg chg="addSp delSp modSp add mod ord">
        <pc:chgData name="Gin Geoffrey" userId="f84a39b1b61fe1d3" providerId="LiveId" clId="{98C99389-AF84-4A2A-B380-156B6989E94A}" dt="2021-05-24T03:40:29.547" v="127" actId="1076"/>
        <pc:sldMkLst>
          <pc:docMk/>
          <pc:sldMk cId="1645976871" sldId="412"/>
        </pc:sldMkLst>
        <pc:spChg chg="mod">
          <ac:chgData name="Gin Geoffrey" userId="f84a39b1b61fe1d3" providerId="LiveId" clId="{98C99389-AF84-4A2A-B380-156B6989E94A}" dt="2021-05-24T03:14:08.645" v="80" actId="20577"/>
          <ac:spMkLst>
            <pc:docMk/>
            <pc:sldMk cId="1645976871" sldId="412"/>
            <ac:spMk id="10" creationId="{00000000-0000-0000-0000-000000000000}"/>
          </ac:spMkLst>
        </pc:spChg>
        <pc:graphicFrameChg chg="add del mod">
          <ac:chgData name="Gin Geoffrey" userId="f84a39b1b61fe1d3" providerId="LiveId" clId="{98C99389-AF84-4A2A-B380-156B6989E94A}" dt="2021-05-24T03:40:25.835" v="125"/>
          <ac:graphicFrameMkLst>
            <pc:docMk/>
            <pc:sldMk cId="1645976871" sldId="412"/>
            <ac:graphicFrameMk id="13" creationId="{05E2CE8E-CC29-49CA-9D23-F59458BBF573}"/>
          </ac:graphicFrameMkLst>
        </pc:graphicFrameChg>
        <pc:picChg chg="del">
          <ac:chgData name="Gin Geoffrey" userId="f84a39b1b61fe1d3" providerId="LiveId" clId="{98C99389-AF84-4A2A-B380-156B6989E94A}" dt="2021-05-24T03:21:38.846" v="88" actId="478"/>
          <ac:picMkLst>
            <pc:docMk/>
            <pc:sldMk cId="1645976871" sldId="412"/>
            <ac:picMk id="3" creationId="{F7C97162-326C-4594-B4D9-B3256F5B10CE}"/>
          </ac:picMkLst>
        </pc:picChg>
        <pc:picChg chg="del">
          <ac:chgData name="Gin Geoffrey" userId="f84a39b1b61fe1d3" providerId="LiveId" clId="{98C99389-AF84-4A2A-B380-156B6989E94A}" dt="2021-05-24T03:21:38.394" v="87" actId="478"/>
          <ac:picMkLst>
            <pc:docMk/>
            <pc:sldMk cId="1645976871" sldId="412"/>
            <ac:picMk id="4" creationId="{D2A0BC5E-142E-4C1F-8A60-A5CEF788F715}"/>
          </ac:picMkLst>
        </pc:picChg>
        <pc:picChg chg="add del mod">
          <ac:chgData name="Gin Geoffrey" userId="f84a39b1b61fe1d3" providerId="LiveId" clId="{98C99389-AF84-4A2A-B380-156B6989E94A}" dt="2021-05-24T03:30:50.818" v="101" actId="478"/>
          <ac:picMkLst>
            <pc:docMk/>
            <pc:sldMk cId="1645976871" sldId="412"/>
            <ac:picMk id="5" creationId="{7B97AD3F-C73A-4C80-BDBD-C7306DF641EF}"/>
          </ac:picMkLst>
        </pc:picChg>
        <pc:picChg chg="add del mod">
          <ac:chgData name="Gin Geoffrey" userId="f84a39b1b61fe1d3" providerId="LiveId" clId="{98C99389-AF84-4A2A-B380-156B6989E94A}" dt="2021-05-24T03:30:50.510" v="100" actId="478"/>
          <ac:picMkLst>
            <pc:docMk/>
            <pc:sldMk cId="1645976871" sldId="412"/>
            <ac:picMk id="6" creationId="{2F555C71-B03B-4997-A42D-F86B03A73EF5}"/>
          </ac:picMkLst>
        </pc:picChg>
        <pc:picChg chg="del">
          <ac:chgData name="Gin Geoffrey" userId="f84a39b1b61fe1d3" providerId="LiveId" clId="{98C99389-AF84-4A2A-B380-156B6989E94A}" dt="2021-05-24T03:21:38.065" v="86" actId="478"/>
          <ac:picMkLst>
            <pc:docMk/>
            <pc:sldMk cId="1645976871" sldId="412"/>
            <ac:picMk id="7" creationId="{8EBF44C4-0DE0-4ED3-9DE4-2E7CE56536BC}"/>
          </ac:picMkLst>
        </pc:picChg>
        <pc:picChg chg="add mod">
          <ac:chgData name="Gin Geoffrey" userId="f84a39b1b61fe1d3" providerId="LiveId" clId="{98C99389-AF84-4A2A-B380-156B6989E94A}" dt="2021-05-24T03:30:55.271" v="103" actId="1076"/>
          <ac:picMkLst>
            <pc:docMk/>
            <pc:sldMk cId="1645976871" sldId="412"/>
            <ac:picMk id="8" creationId="{2F79644F-B08E-42E2-9002-1849094318EB}"/>
          </ac:picMkLst>
        </pc:picChg>
        <pc:picChg chg="add del mod">
          <ac:chgData name="Gin Geoffrey" userId="f84a39b1b61fe1d3" providerId="LiveId" clId="{98C99389-AF84-4A2A-B380-156B6989E94A}" dt="2021-05-24T03:34:42.273" v="108" actId="478"/>
          <ac:picMkLst>
            <pc:docMk/>
            <pc:sldMk cId="1645976871" sldId="412"/>
            <ac:picMk id="9" creationId="{157E1AEC-B264-40CA-9FDC-089B6DC4DD22}"/>
          </ac:picMkLst>
        </pc:picChg>
        <pc:picChg chg="add mod">
          <ac:chgData name="Gin Geoffrey" userId="f84a39b1b61fe1d3" providerId="LiveId" clId="{98C99389-AF84-4A2A-B380-156B6989E94A}" dt="2021-05-24T03:34:45.565" v="110" actId="1076"/>
          <ac:picMkLst>
            <pc:docMk/>
            <pc:sldMk cId="1645976871" sldId="412"/>
            <ac:picMk id="11" creationId="{D05020F8-DAFA-4C6F-926D-A099262224DD}"/>
          </ac:picMkLst>
        </pc:picChg>
        <pc:picChg chg="add mod">
          <ac:chgData name="Gin Geoffrey" userId="f84a39b1b61fe1d3" providerId="LiveId" clId="{98C99389-AF84-4A2A-B380-156B6989E94A}" dt="2021-05-24T03:35:32.075" v="117" actId="1076"/>
          <ac:picMkLst>
            <pc:docMk/>
            <pc:sldMk cId="1645976871" sldId="412"/>
            <ac:picMk id="12" creationId="{B545241D-B1D2-4A3C-A7EF-6E7BA74AE7AE}"/>
          </ac:picMkLst>
        </pc:picChg>
        <pc:picChg chg="add mod">
          <ac:chgData name="Gin Geoffrey" userId="f84a39b1b61fe1d3" providerId="LiveId" clId="{98C99389-AF84-4A2A-B380-156B6989E94A}" dt="2021-05-24T03:40:29.547" v="127" actId="1076"/>
          <ac:picMkLst>
            <pc:docMk/>
            <pc:sldMk cId="1645976871" sldId="412"/>
            <ac:picMk id="14" creationId="{6A3BDB3E-E321-475E-90B9-B39C9FFF3FF6}"/>
          </ac:picMkLst>
        </pc:picChg>
      </pc:sldChg>
      <pc:sldChg chg="addSp delSp modSp add mod ord">
        <pc:chgData name="Gin Geoffrey" userId="f84a39b1b61fe1d3" providerId="LiveId" clId="{98C99389-AF84-4A2A-B380-156B6989E94A}" dt="2021-05-24T04:06:37.616" v="183" actId="478"/>
        <pc:sldMkLst>
          <pc:docMk/>
          <pc:sldMk cId="2064013870" sldId="413"/>
        </pc:sldMkLst>
        <pc:spChg chg="add mod">
          <ac:chgData name="Gin Geoffrey" userId="f84a39b1b61fe1d3" providerId="LiveId" clId="{98C99389-AF84-4A2A-B380-156B6989E94A}" dt="2021-05-24T03:58:42.635" v="169"/>
          <ac:spMkLst>
            <pc:docMk/>
            <pc:sldMk cId="2064013870" sldId="413"/>
            <ac:spMk id="5" creationId="{73A6956D-3A53-48B3-A6D4-A58DDE15AFE4}"/>
          </ac:spMkLst>
        </pc:spChg>
        <pc:picChg chg="del">
          <ac:chgData name="Gin Geoffrey" userId="f84a39b1b61fe1d3" providerId="LiveId" clId="{98C99389-AF84-4A2A-B380-156B6989E94A}" dt="2021-05-24T03:58:33.448" v="168" actId="478"/>
          <ac:picMkLst>
            <pc:docMk/>
            <pc:sldMk cId="2064013870" sldId="413"/>
            <ac:picMk id="3" creationId="{8AD56280-0118-4135-9555-442B3A3D358A}"/>
          </ac:picMkLst>
        </pc:picChg>
        <pc:picChg chg="add mod">
          <ac:chgData name="Gin Geoffrey" userId="f84a39b1b61fe1d3" providerId="LiveId" clId="{98C99389-AF84-4A2A-B380-156B6989E94A}" dt="2021-05-24T03:58:48.918" v="172" actId="1076"/>
          <ac:picMkLst>
            <pc:docMk/>
            <pc:sldMk cId="2064013870" sldId="413"/>
            <ac:picMk id="6" creationId="{F5694AA2-9DAA-4FCF-BFB8-43CCE2EE442B}"/>
          </ac:picMkLst>
        </pc:picChg>
        <pc:picChg chg="add mod">
          <ac:chgData name="Gin Geoffrey" userId="f84a39b1b61fe1d3" providerId="LiveId" clId="{98C99389-AF84-4A2A-B380-156B6989E94A}" dt="2021-05-24T04:03:32.673" v="175" actId="1076"/>
          <ac:picMkLst>
            <pc:docMk/>
            <pc:sldMk cId="2064013870" sldId="413"/>
            <ac:picMk id="8" creationId="{33350829-AAA6-4EAD-A68D-ADADE4C0CDB1}"/>
          </ac:picMkLst>
        </pc:picChg>
        <pc:picChg chg="add del mod">
          <ac:chgData name="Gin Geoffrey" userId="f84a39b1b61fe1d3" providerId="LiveId" clId="{98C99389-AF84-4A2A-B380-156B6989E94A}" dt="2021-05-24T04:06:37.616" v="183" actId="478"/>
          <ac:picMkLst>
            <pc:docMk/>
            <pc:sldMk cId="2064013870" sldId="413"/>
            <ac:picMk id="10" creationId="{D3A37BD8-F99E-4860-AB23-5D31963B385B}"/>
          </ac:picMkLst>
        </pc:picChg>
      </pc:sldChg>
      <pc:sldChg chg="addSp delSp modSp add mod">
        <pc:chgData name="Gin Geoffrey" userId="f84a39b1b61fe1d3" providerId="LiveId" clId="{98C99389-AF84-4A2A-B380-156B6989E94A}" dt="2021-05-24T04:07:39.775" v="193" actId="1076"/>
        <pc:sldMkLst>
          <pc:docMk/>
          <pc:sldMk cId="3468447548" sldId="414"/>
        </pc:sldMkLst>
        <pc:spChg chg="del">
          <ac:chgData name="Gin Geoffrey" userId="f84a39b1b61fe1d3" providerId="LiveId" clId="{98C99389-AF84-4A2A-B380-156B6989E94A}" dt="2021-05-24T04:07:31.125" v="190" actId="478"/>
          <ac:spMkLst>
            <pc:docMk/>
            <pc:sldMk cId="3468447548" sldId="414"/>
            <ac:spMk id="5" creationId="{73A6956D-3A53-48B3-A6D4-A58DDE15AFE4}"/>
          </ac:spMkLst>
        </pc:spChg>
        <pc:spChg chg="add del mod">
          <ac:chgData name="Gin Geoffrey" userId="f84a39b1b61fe1d3" providerId="LiveId" clId="{98C99389-AF84-4A2A-B380-156B6989E94A}" dt="2021-05-24T04:07:33.282" v="191" actId="478"/>
          <ac:spMkLst>
            <pc:docMk/>
            <pc:sldMk cId="3468447548" sldId="414"/>
            <ac:spMk id="7" creationId="{A957F61E-759F-46BC-8AB4-DB2091092DA3}"/>
          </ac:spMkLst>
        </pc:spChg>
        <pc:picChg chg="add mod">
          <ac:chgData name="Gin Geoffrey" userId="f84a39b1b61fe1d3" providerId="LiveId" clId="{98C99389-AF84-4A2A-B380-156B6989E94A}" dt="2021-05-24T04:07:39.775" v="193" actId="1076"/>
          <ac:picMkLst>
            <pc:docMk/>
            <pc:sldMk cId="3468447548" sldId="414"/>
            <ac:picMk id="3" creationId="{1E870911-D298-448B-9007-404625328017}"/>
          </ac:picMkLst>
        </pc:picChg>
        <pc:picChg chg="del">
          <ac:chgData name="Gin Geoffrey" userId="f84a39b1b61fe1d3" providerId="LiveId" clId="{98C99389-AF84-4A2A-B380-156B6989E94A}" dt="2021-05-24T04:06:35.503" v="180" actId="478"/>
          <ac:picMkLst>
            <pc:docMk/>
            <pc:sldMk cId="3468447548" sldId="414"/>
            <ac:picMk id="6" creationId="{F5694AA2-9DAA-4FCF-BFB8-43CCE2EE442B}"/>
          </ac:picMkLst>
        </pc:picChg>
        <pc:picChg chg="del">
          <ac:chgData name="Gin Geoffrey" userId="f84a39b1b61fe1d3" providerId="LiveId" clId="{98C99389-AF84-4A2A-B380-156B6989E94A}" dt="2021-05-24T04:06:35.861" v="181" actId="478"/>
          <ac:picMkLst>
            <pc:docMk/>
            <pc:sldMk cId="3468447548" sldId="414"/>
            <ac:picMk id="8" creationId="{33350829-AAA6-4EAD-A68D-ADADE4C0CDB1}"/>
          </ac:picMkLst>
        </pc:picChg>
        <pc:picChg chg="mod">
          <ac:chgData name="Gin Geoffrey" userId="f84a39b1b61fe1d3" providerId="LiveId" clId="{98C99389-AF84-4A2A-B380-156B6989E94A}" dt="2021-05-24T04:07:35.163" v="192" actId="1076"/>
          <ac:picMkLst>
            <pc:docMk/>
            <pc:sldMk cId="3468447548" sldId="414"/>
            <ac:picMk id="10" creationId="{D3A37BD8-F99E-4860-AB23-5D31963B385B}"/>
          </ac:picMkLst>
        </pc:picChg>
      </pc:sldChg>
      <pc:sldChg chg="addSp delSp add mod">
        <pc:chgData name="Gin Geoffrey" userId="f84a39b1b61fe1d3" providerId="LiveId" clId="{98C99389-AF84-4A2A-B380-156B6989E94A}" dt="2021-05-24T08:14:58.323" v="203" actId="22"/>
        <pc:sldMkLst>
          <pc:docMk/>
          <pc:sldMk cId="537248825" sldId="415"/>
        </pc:sldMkLst>
        <pc:picChg chg="del">
          <ac:chgData name="Gin Geoffrey" userId="f84a39b1b61fe1d3" providerId="LiveId" clId="{98C99389-AF84-4A2A-B380-156B6989E94A}" dt="2021-05-24T08:13:23.633" v="195" actId="478"/>
          <ac:picMkLst>
            <pc:docMk/>
            <pc:sldMk cId="537248825" sldId="415"/>
            <ac:picMk id="3" creationId="{1E870911-D298-448B-9007-404625328017}"/>
          </ac:picMkLst>
        </pc:picChg>
        <pc:picChg chg="add">
          <ac:chgData name="Gin Geoffrey" userId="f84a39b1b61fe1d3" providerId="LiveId" clId="{98C99389-AF84-4A2A-B380-156B6989E94A}" dt="2021-05-24T08:14:58.323" v="203" actId="22"/>
          <ac:picMkLst>
            <pc:docMk/>
            <pc:sldMk cId="537248825" sldId="415"/>
            <ac:picMk id="5" creationId="{5CB5A8B9-523D-4040-AB2D-0B723B4B4D6F}"/>
          </ac:picMkLst>
        </pc:picChg>
        <pc:picChg chg="del">
          <ac:chgData name="Gin Geoffrey" userId="f84a39b1b61fe1d3" providerId="LiveId" clId="{98C99389-AF84-4A2A-B380-156B6989E94A}" dt="2021-05-24T08:13:23.920" v="196" actId="478"/>
          <ac:picMkLst>
            <pc:docMk/>
            <pc:sldMk cId="537248825" sldId="415"/>
            <ac:picMk id="10" creationId="{D3A37BD8-F99E-4860-AB23-5D31963B385B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D7F99F5-9C7B-47C6-806F-B557A80C9AF5}" type="doc">
      <dgm:prSet loTypeId="urn:microsoft.com/office/officeart/2008/layout/HorizontalMultiLevelHierarchy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2DB8637F-FC5F-4914-9468-D94E09C92BDD}">
      <dgm:prSet phldrT="[文字]" custT="1"/>
      <dgm:spPr/>
      <dgm:t>
        <a:bodyPr/>
        <a:lstStyle/>
        <a:p>
          <a:r>
            <a:rPr lang="en-US" altLang="zh-TW" sz="2800" dirty="0"/>
            <a:t>Model</a:t>
          </a:r>
          <a:endParaRPr lang="zh-TW" altLang="en-US" sz="2800" dirty="0"/>
        </a:p>
      </dgm:t>
    </dgm:pt>
    <dgm:pt modelId="{E5185474-6BAB-4516-A8C3-6FA9C5C43AC8}" type="parTrans" cxnId="{0ED91EBB-C94C-43F5-A719-976A1AA6BB80}">
      <dgm:prSet/>
      <dgm:spPr/>
      <dgm:t>
        <a:bodyPr/>
        <a:lstStyle/>
        <a:p>
          <a:endParaRPr lang="zh-TW" altLang="en-US"/>
        </a:p>
      </dgm:t>
    </dgm:pt>
    <dgm:pt modelId="{2A3E2C63-D266-4D65-9FA4-E068A56E7374}" type="sibTrans" cxnId="{0ED91EBB-C94C-43F5-A719-976A1AA6BB80}">
      <dgm:prSet/>
      <dgm:spPr/>
      <dgm:t>
        <a:bodyPr/>
        <a:lstStyle/>
        <a:p>
          <a:endParaRPr lang="zh-TW" altLang="en-US"/>
        </a:p>
      </dgm:t>
    </dgm:pt>
    <dgm:pt modelId="{F24BEC27-6D71-4DD2-897C-9FB154651B54}">
      <dgm:prSet phldrT="[文字]" custT="1"/>
      <dgm:spPr>
        <a:solidFill>
          <a:schemeClr val="accent5">
            <a:lumMod val="60000"/>
            <a:lumOff val="40000"/>
          </a:schemeClr>
        </a:solidFill>
        <a:ln>
          <a:solidFill>
            <a:schemeClr val="accent5">
              <a:lumMod val="60000"/>
              <a:lumOff val="40000"/>
            </a:schemeClr>
          </a:solidFill>
        </a:ln>
      </dgm:spPr>
      <dgm:t>
        <a:bodyPr/>
        <a:lstStyle/>
        <a:p>
          <a:r>
            <a:rPr lang="en-US" altLang="zh-TW" sz="1800" b="1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Positive Probability &gt; 0.7</a:t>
          </a:r>
          <a:br>
            <a:rPr lang="en-US" altLang="zh-TW" sz="1800" b="1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</a:br>
          <a:r>
            <a:rPr lang="en-US" altLang="zh-TW" sz="1800" b="1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Negative Probability &lt; 0.3</a:t>
          </a:r>
          <a:endParaRPr lang="zh-TW" altLang="en-US" sz="1800" b="1" dirty="0">
            <a:solidFill>
              <a:schemeClr val="tx1">
                <a:lumMod val="65000"/>
                <a:lumOff val="35000"/>
              </a:schemeClr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C1AB4631-FD9F-4AAF-9852-35CA22BB7C29}" type="parTrans" cxnId="{FFCC6C04-54F4-4C1C-B97C-9B4A691C3011}">
      <dgm:prSet/>
      <dgm:spPr/>
      <dgm:t>
        <a:bodyPr/>
        <a:lstStyle/>
        <a:p>
          <a:endParaRPr lang="zh-TW" altLang="en-US"/>
        </a:p>
      </dgm:t>
    </dgm:pt>
    <dgm:pt modelId="{D8500DF3-AB51-4F13-917F-08C72C58D996}" type="sibTrans" cxnId="{FFCC6C04-54F4-4C1C-B97C-9B4A691C3011}">
      <dgm:prSet/>
      <dgm:spPr/>
      <dgm:t>
        <a:bodyPr/>
        <a:lstStyle/>
        <a:p>
          <a:endParaRPr lang="zh-TW" altLang="en-US"/>
        </a:p>
      </dgm:t>
    </dgm:pt>
    <dgm:pt modelId="{481C2B70-DAC2-491B-8C3B-D672C38A9E7F}">
      <dgm:prSet phldrT="[文字]" custT="1"/>
      <dgm:spPr>
        <a:solidFill>
          <a:srgbClr val="4BACC6">
            <a:lumMod val="60000"/>
            <a:lumOff val="40000"/>
          </a:srgbClr>
        </a:solidFill>
        <a:ln w="25400" cap="flat" cmpd="sng" algn="ctr">
          <a:solidFill>
            <a:srgbClr val="4BACC6">
              <a:lumMod val="60000"/>
              <a:lumOff val="40000"/>
            </a:srgbClr>
          </a:solidFill>
          <a:prstDash val="solid"/>
        </a:ln>
        <a:effectLst/>
      </dgm:spPr>
      <dgm:t>
        <a:bodyPr spcFirstLastPara="0" vert="horz" wrap="square" lIns="10795" tIns="10795" rIns="10795" bIns="10795" numCol="1" spcCol="1270" anchor="ctr" anchorCtr="0"/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800" b="1" kern="1200" dirty="0">
              <a:solidFill>
                <a:prstClr val="black">
                  <a:lumMod val="65000"/>
                  <a:lumOff val="35000"/>
                </a:prstClr>
              </a:solidFill>
              <a:latin typeface="Calibri" panose="020F0502020204030204" pitchFamily="34" charset="0"/>
              <a:ea typeface="華康中黑體"/>
              <a:cs typeface="Calibri" panose="020F0502020204030204" pitchFamily="34" charset="0"/>
            </a:rPr>
            <a:t>Positive Probability &lt; 0.3</a:t>
          </a:r>
          <a:br>
            <a:rPr lang="en-US" altLang="zh-TW" sz="1800" b="1" kern="1200" dirty="0">
              <a:solidFill>
                <a:prstClr val="black">
                  <a:lumMod val="65000"/>
                  <a:lumOff val="35000"/>
                </a:prstClr>
              </a:solidFill>
              <a:latin typeface="Calibri" panose="020F0502020204030204" pitchFamily="34" charset="0"/>
              <a:ea typeface="華康中黑體"/>
              <a:cs typeface="Calibri" panose="020F0502020204030204" pitchFamily="34" charset="0"/>
            </a:rPr>
          </a:br>
          <a:r>
            <a:rPr lang="en-US" altLang="zh-TW" sz="1800" b="1" kern="1200" dirty="0">
              <a:solidFill>
                <a:prstClr val="black">
                  <a:lumMod val="65000"/>
                  <a:lumOff val="35000"/>
                </a:prstClr>
              </a:solidFill>
              <a:latin typeface="Calibri" panose="020F0502020204030204" pitchFamily="34" charset="0"/>
              <a:ea typeface="華康中黑體"/>
              <a:cs typeface="Calibri" panose="020F0502020204030204" pitchFamily="34" charset="0"/>
            </a:rPr>
            <a:t>Negative Probability &gt; 0.7</a:t>
          </a:r>
          <a:endParaRPr lang="zh-TW" altLang="en-US" sz="1800" b="1" kern="1200" dirty="0">
            <a:solidFill>
              <a:prstClr val="black">
                <a:lumMod val="65000"/>
                <a:lumOff val="35000"/>
              </a:prstClr>
            </a:solidFill>
            <a:latin typeface="Calibri" panose="020F0502020204030204" pitchFamily="34" charset="0"/>
            <a:ea typeface="華康中黑體"/>
            <a:cs typeface="Calibri" panose="020F0502020204030204" pitchFamily="34" charset="0"/>
          </a:endParaRPr>
        </a:p>
      </dgm:t>
    </dgm:pt>
    <dgm:pt modelId="{8B68AA10-716D-45A7-836A-F50AC45678A9}" type="parTrans" cxnId="{186B4B41-3307-485C-83B7-14F9ED09C24A}">
      <dgm:prSet/>
      <dgm:spPr/>
      <dgm:t>
        <a:bodyPr/>
        <a:lstStyle/>
        <a:p>
          <a:endParaRPr lang="zh-TW" altLang="en-US"/>
        </a:p>
      </dgm:t>
    </dgm:pt>
    <dgm:pt modelId="{1F8FD72B-D5D5-434F-B644-FC0EA327413F}" type="sibTrans" cxnId="{186B4B41-3307-485C-83B7-14F9ED09C24A}">
      <dgm:prSet/>
      <dgm:spPr/>
      <dgm:t>
        <a:bodyPr/>
        <a:lstStyle/>
        <a:p>
          <a:endParaRPr lang="zh-TW" altLang="en-US"/>
        </a:p>
      </dgm:t>
    </dgm:pt>
    <dgm:pt modelId="{4E2C2506-9C77-4BC5-B7CE-DA4199A56957}" type="pres">
      <dgm:prSet presAssocID="{4D7F99F5-9C7B-47C6-806F-B557A80C9AF5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7720065B-009A-4E7B-A447-01B76F447DB0}" type="pres">
      <dgm:prSet presAssocID="{2DB8637F-FC5F-4914-9468-D94E09C92BDD}" presName="root1" presStyleCnt="0"/>
      <dgm:spPr/>
    </dgm:pt>
    <dgm:pt modelId="{43395465-2AA8-4B20-9EC8-85A990BC5948}" type="pres">
      <dgm:prSet presAssocID="{2DB8637F-FC5F-4914-9468-D94E09C92BDD}" presName="LevelOneTextNode" presStyleLbl="node0" presStyleIdx="0" presStyleCnt="1" custAng="5400000" custScaleY="33799" custLinFactNeighborX="-67425" custLinFactNeighborY="-8">
        <dgm:presLayoutVars>
          <dgm:chPref val="3"/>
        </dgm:presLayoutVars>
      </dgm:prSet>
      <dgm:spPr>
        <a:prstGeom prst="roundRect">
          <a:avLst/>
        </a:prstGeom>
      </dgm:spPr>
    </dgm:pt>
    <dgm:pt modelId="{76160E8E-43E3-4355-9330-4C8BD050CF18}" type="pres">
      <dgm:prSet presAssocID="{2DB8637F-FC5F-4914-9468-D94E09C92BDD}" presName="level2hierChild" presStyleCnt="0"/>
      <dgm:spPr/>
    </dgm:pt>
    <dgm:pt modelId="{FF7B772B-8825-4533-8A1A-46032A01DEDB}" type="pres">
      <dgm:prSet presAssocID="{C1AB4631-FD9F-4AAF-9852-35CA22BB7C29}" presName="conn2-1" presStyleLbl="parChTrans1D2" presStyleIdx="0" presStyleCnt="2"/>
      <dgm:spPr/>
    </dgm:pt>
    <dgm:pt modelId="{B30EBB82-C8C0-4A7E-8166-56D904A18125}" type="pres">
      <dgm:prSet presAssocID="{C1AB4631-FD9F-4AAF-9852-35CA22BB7C29}" presName="connTx" presStyleLbl="parChTrans1D2" presStyleIdx="0" presStyleCnt="2"/>
      <dgm:spPr/>
    </dgm:pt>
    <dgm:pt modelId="{782F855F-7A6D-4330-89E6-ED77FA87A438}" type="pres">
      <dgm:prSet presAssocID="{F24BEC27-6D71-4DD2-897C-9FB154651B54}" presName="root2" presStyleCnt="0"/>
      <dgm:spPr/>
    </dgm:pt>
    <dgm:pt modelId="{A8E9B5CF-5F5A-4E7A-BC5D-B5DDEC1F4340}" type="pres">
      <dgm:prSet presAssocID="{F24BEC27-6D71-4DD2-897C-9FB154651B54}" presName="LevelTwoTextNode" presStyleLbl="node2" presStyleIdx="0" presStyleCnt="2" custLinFactNeighborX="2555" custLinFactNeighborY="-34966">
        <dgm:presLayoutVars>
          <dgm:chPref val="3"/>
        </dgm:presLayoutVars>
      </dgm:prSet>
      <dgm:spPr>
        <a:prstGeom prst="roundRect">
          <a:avLst/>
        </a:prstGeom>
      </dgm:spPr>
    </dgm:pt>
    <dgm:pt modelId="{213D2601-EF67-4B0B-B307-C42537FC414C}" type="pres">
      <dgm:prSet presAssocID="{F24BEC27-6D71-4DD2-897C-9FB154651B54}" presName="level3hierChild" presStyleCnt="0"/>
      <dgm:spPr/>
    </dgm:pt>
    <dgm:pt modelId="{920D9CD6-5E9D-4892-8832-25EDD3C5FDD9}" type="pres">
      <dgm:prSet presAssocID="{8B68AA10-716D-45A7-836A-F50AC45678A9}" presName="conn2-1" presStyleLbl="parChTrans1D2" presStyleIdx="1" presStyleCnt="2"/>
      <dgm:spPr/>
    </dgm:pt>
    <dgm:pt modelId="{E824AB8D-978D-44C9-93B5-2F4935536C1D}" type="pres">
      <dgm:prSet presAssocID="{8B68AA10-716D-45A7-836A-F50AC45678A9}" presName="connTx" presStyleLbl="parChTrans1D2" presStyleIdx="1" presStyleCnt="2"/>
      <dgm:spPr/>
    </dgm:pt>
    <dgm:pt modelId="{636975A7-5933-4FA5-8A0B-B446BBF037DF}" type="pres">
      <dgm:prSet presAssocID="{481C2B70-DAC2-491B-8C3B-D672C38A9E7F}" presName="root2" presStyleCnt="0"/>
      <dgm:spPr/>
    </dgm:pt>
    <dgm:pt modelId="{0D49A7A1-FFBD-424C-989E-F4AC9D252E76}" type="pres">
      <dgm:prSet presAssocID="{481C2B70-DAC2-491B-8C3B-D672C38A9E7F}" presName="LevelTwoTextNode" presStyleLbl="node2" presStyleIdx="1" presStyleCnt="2" custLinFactNeighborX="2587" custLinFactNeighborY="76318">
        <dgm:presLayoutVars>
          <dgm:chPref val="3"/>
        </dgm:presLayoutVars>
      </dgm:prSet>
      <dgm:spPr>
        <a:xfrm>
          <a:off x="2749231" y="2804928"/>
          <a:ext cx="2796505" cy="852593"/>
        </a:xfrm>
        <a:prstGeom prst="roundRect">
          <a:avLst/>
        </a:prstGeom>
      </dgm:spPr>
    </dgm:pt>
    <dgm:pt modelId="{F1A63AF6-BA09-4F00-90B7-F1A93F263124}" type="pres">
      <dgm:prSet presAssocID="{481C2B70-DAC2-491B-8C3B-D672C38A9E7F}" presName="level3hierChild" presStyleCnt="0"/>
      <dgm:spPr/>
    </dgm:pt>
  </dgm:ptLst>
  <dgm:cxnLst>
    <dgm:cxn modelId="{FFCC6C04-54F4-4C1C-B97C-9B4A691C3011}" srcId="{2DB8637F-FC5F-4914-9468-D94E09C92BDD}" destId="{F24BEC27-6D71-4DD2-897C-9FB154651B54}" srcOrd="0" destOrd="0" parTransId="{C1AB4631-FD9F-4AAF-9852-35CA22BB7C29}" sibTransId="{D8500DF3-AB51-4F13-917F-08C72C58D996}"/>
    <dgm:cxn modelId="{2829582D-4FA6-4960-9265-ABEA84727551}" type="presOf" srcId="{2DB8637F-FC5F-4914-9468-D94E09C92BDD}" destId="{43395465-2AA8-4B20-9EC8-85A990BC5948}" srcOrd="0" destOrd="0" presId="urn:microsoft.com/office/officeart/2008/layout/HorizontalMultiLevelHierarchy"/>
    <dgm:cxn modelId="{9881C42D-FF37-43CB-ACC1-E0313604A16B}" type="presOf" srcId="{C1AB4631-FD9F-4AAF-9852-35CA22BB7C29}" destId="{B30EBB82-C8C0-4A7E-8166-56D904A18125}" srcOrd="1" destOrd="0" presId="urn:microsoft.com/office/officeart/2008/layout/HorizontalMultiLevelHierarchy"/>
    <dgm:cxn modelId="{186B4B41-3307-485C-83B7-14F9ED09C24A}" srcId="{2DB8637F-FC5F-4914-9468-D94E09C92BDD}" destId="{481C2B70-DAC2-491B-8C3B-D672C38A9E7F}" srcOrd="1" destOrd="0" parTransId="{8B68AA10-716D-45A7-836A-F50AC45678A9}" sibTransId="{1F8FD72B-D5D5-434F-B644-FC0EA327413F}"/>
    <dgm:cxn modelId="{815CE043-4352-49C9-B807-6030F5C48EC4}" type="presOf" srcId="{481C2B70-DAC2-491B-8C3B-D672C38A9E7F}" destId="{0D49A7A1-FFBD-424C-989E-F4AC9D252E76}" srcOrd="0" destOrd="0" presId="urn:microsoft.com/office/officeart/2008/layout/HorizontalMultiLevelHierarchy"/>
    <dgm:cxn modelId="{7B7DE14C-3E20-4F2C-BCE9-580338D6F8D8}" type="presOf" srcId="{8B68AA10-716D-45A7-836A-F50AC45678A9}" destId="{920D9CD6-5E9D-4892-8832-25EDD3C5FDD9}" srcOrd="0" destOrd="0" presId="urn:microsoft.com/office/officeart/2008/layout/HorizontalMultiLevelHierarchy"/>
    <dgm:cxn modelId="{6ED2074D-D0D7-45AA-93BC-084FDFBFFC7D}" type="presOf" srcId="{4D7F99F5-9C7B-47C6-806F-B557A80C9AF5}" destId="{4E2C2506-9C77-4BC5-B7CE-DA4199A56957}" srcOrd="0" destOrd="0" presId="urn:microsoft.com/office/officeart/2008/layout/HorizontalMultiLevelHierarchy"/>
    <dgm:cxn modelId="{143D806D-3B96-4294-AC2E-5093FEFAF83E}" type="presOf" srcId="{F24BEC27-6D71-4DD2-897C-9FB154651B54}" destId="{A8E9B5CF-5F5A-4E7A-BC5D-B5DDEC1F4340}" srcOrd="0" destOrd="0" presId="urn:microsoft.com/office/officeart/2008/layout/HorizontalMultiLevelHierarchy"/>
    <dgm:cxn modelId="{165AA957-F221-4F03-AC69-8898B6C2F000}" type="presOf" srcId="{8B68AA10-716D-45A7-836A-F50AC45678A9}" destId="{E824AB8D-978D-44C9-93B5-2F4935536C1D}" srcOrd="1" destOrd="0" presId="urn:microsoft.com/office/officeart/2008/layout/HorizontalMultiLevelHierarchy"/>
    <dgm:cxn modelId="{AAAE6B9C-095F-4037-A58C-D8ACFFF5BB6E}" type="presOf" srcId="{C1AB4631-FD9F-4AAF-9852-35CA22BB7C29}" destId="{FF7B772B-8825-4533-8A1A-46032A01DEDB}" srcOrd="0" destOrd="0" presId="urn:microsoft.com/office/officeart/2008/layout/HorizontalMultiLevelHierarchy"/>
    <dgm:cxn modelId="{0ED91EBB-C94C-43F5-A719-976A1AA6BB80}" srcId="{4D7F99F5-9C7B-47C6-806F-B557A80C9AF5}" destId="{2DB8637F-FC5F-4914-9468-D94E09C92BDD}" srcOrd="0" destOrd="0" parTransId="{E5185474-6BAB-4516-A8C3-6FA9C5C43AC8}" sibTransId="{2A3E2C63-D266-4D65-9FA4-E068A56E7374}"/>
    <dgm:cxn modelId="{F65D4EAD-D599-44E0-9930-C41523523925}" type="presParOf" srcId="{4E2C2506-9C77-4BC5-B7CE-DA4199A56957}" destId="{7720065B-009A-4E7B-A447-01B76F447DB0}" srcOrd="0" destOrd="0" presId="urn:microsoft.com/office/officeart/2008/layout/HorizontalMultiLevelHierarchy"/>
    <dgm:cxn modelId="{F0307642-D98A-4CF5-8A1C-EBBB03AC84BE}" type="presParOf" srcId="{7720065B-009A-4E7B-A447-01B76F447DB0}" destId="{43395465-2AA8-4B20-9EC8-85A990BC5948}" srcOrd="0" destOrd="0" presId="urn:microsoft.com/office/officeart/2008/layout/HorizontalMultiLevelHierarchy"/>
    <dgm:cxn modelId="{5B77E3BE-64D3-4E7F-9C5B-E5F003111F0B}" type="presParOf" srcId="{7720065B-009A-4E7B-A447-01B76F447DB0}" destId="{76160E8E-43E3-4355-9330-4C8BD050CF18}" srcOrd="1" destOrd="0" presId="urn:microsoft.com/office/officeart/2008/layout/HorizontalMultiLevelHierarchy"/>
    <dgm:cxn modelId="{19FE77AA-C8A4-482F-8195-149E23BF9610}" type="presParOf" srcId="{76160E8E-43E3-4355-9330-4C8BD050CF18}" destId="{FF7B772B-8825-4533-8A1A-46032A01DEDB}" srcOrd="0" destOrd="0" presId="urn:microsoft.com/office/officeart/2008/layout/HorizontalMultiLevelHierarchy"/>
    <dgm:cxn modelId="{57B1C8A1-DA48-45A3-B359-5EEB1781BFC2}" type="presParOf" srcId="{FF7B772B-8825-4533-8A1A-46032A01DEDB}" destId="{B30EBB82-C8C0-4A7E-8166-56D904A18125}" srcOrd="0" destOrd="0" presId="urn:microsoft.com/office/officeart/2008/layout/HorizontalMultiLevelHierarchy"/>
    <dgm:cxn modelId="{D68392C3-1F8F-47AB-A435-419E99E806C9}" type="presParOf" srcId="{76160E8E-43E3-4355-9330-4C8BD050CF18}" destId="{782F855F-7A6D-4330-89E6-ED77FA87A438}" srcOrd="1" destOrd="0" presId="urn:microsoft.com/office/officeart/2008/layout/HorizontalMultiLevelHierarchy"/>
    <dgm:cxn modelId="{4BDD6D4B-142D-4A7C-9B2B-C3609CBD8880}" type="presParOf" srcId="{782F855F-7A6D-4330-89E6-ED77FA87A438}" destId="{A8E9B5CF-5F5A-4E7A-BC5D-B5DDEC1F4340}" srcOrd="0" destOrd="0" presId="urn:microsoft.com/office/officeart/2008/layout/HorizontalMultiLevelHierarchy"/>
    <dgm:cxn modelId="{9214F082-A7D7-41C6-ACA0-04456D2F7DC9}" type="presParOf" srcId="{782F855F-7A6D-4330-89E6-ED77FA87A438}" destId="{213D2601-EF67-4B0B-B307-C42537FC414C}" srcOrd="1" destOrd="0" presId="urn:microsoft.com/office/officeart/2008/layout/HorizontalMultiLevelHierarchy"/>
    <dgm:cxn modelId="{F54D75F8-5233-4AF1-BDD9-064B808C9E33}" type="presParOf" srcId="{76160E8E-43E3-4355-9330-4C8BD050CF18}" destId="{920D9CD6-5E9D-4892-8832-25EDD3C5FDD9}" srcOrd="2" destOrd="0" presId="urn:microsoft.com/office/officeart/2008/layout/HorizontalMultiLevelHierarchy"/>
    <dgm:cxn modelId="{A76C78EE-CB7F-4ADA-9A9C-2604FEB9DB07}" type="presParOf" srcId="{920D9CD6-5E9D-4892-8832-25EDD3C5FDD9}" destId="{E824AB8D-978D-44C9-93B5-2F4935536C1D}" srcOrd="0" destOrd="0" presId="urn:microsoft.com/office/officeart/2008/layout/HorizontalMultiLevelHierarchy"/>
    <dgm:cxn modelId="{D3147096-9EE7-4FF3-A3C0-C22891F01651}" type="presParOf" srcId="{76160E8E-43E3-4355-9330-4C8BD050CF18}" destId="{636975A7-5933-4FA5-8A0B-B446BBF037DF}" srcOrd="3" destOrd="0" presId="urn:microsoft.com/office/officeart/2008/layout/HorizontalMultiLevelHierarchy"/>
    <dgm:cxn modelId="{6DC5DB90-FED6-4D13-BBF0-82D8F2C3BFCD}" type="presParOf" srcId="{636975A7-5933-4FA5-8A0B-B446BBF037DF}" destId="{0D49A7A1-FFBD-424C-989E-F4AC9D252E76}" srcOrd="0" destOrd="0" presId="urn:microsoft.com/office/officeart/2008/layout/HorizontalMultiLevelHierarchy"/>
    <dgm:cxn modelId="{B8F3E44C-B3C2-4158-A943-2449031614F7}" type="presParOf" srcId="{636975A7-5933-4FA5-8A0B-B446BBF037DF}" destId="{F1A63AF6-BA09-4F00-90B7-F1A93F263124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6170BED-7948-45AB-A8F3-E01AB83D9025}" type="doc">
      <dgm:prSet loTypeId="urn:microsoft.com/office/officeart/2005/8/layout/venn2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F900524B-8C53-4124-9AE0-8116E1A37473}">
      <dgm:prSet phldrT="[文字]"/>
      <dgm:spPr>
        <a:solidFill>
          <a:srgbClr val="007677"/>
        </a:solidFill>
      </dgm:spPr>
      <dgm:t>
        <a:bodyPr/>
        <a:lstStyle/>
        <a:p>
          <a:r>
            <a:rPr lang="en-US" altLang="zh-TW" dirty="0"/>
            <a:t>Model Thinks Positive</a:t>
          </a:r>
          <a:endParaRPr lang="zh-TW" altLang="en-US" dirty="0"/>
        </a:p>
      </dgm:t>
    </dgm:pt>
    <dgm:pt modelId="{B05C58A9-557E-45E4-8935-3734706CD93C}" type="parTrans" cxnId="{C8F96625-76B5-4879-82C7-A1EAC91A26B4}">
      <dgm:prSet/>
      <dgm:spPr/>
      <dgm:t>
        <a:bodyPr/>
        <a:lstStyle/>
        <a:p>
          <a:endParaRPr lang="zh-TW" altLang="en-US"/>
        </a:p>
      </dgm:t>
    </dgm:pt>
    <dgm:pt modelId="{970759A0-748E-45B4-AB94-A48AA19169A7}" type="sibTrans" cxnId="{C8F96625-76B5-4879-82C7-A1EAC91A26B4}">
      <dgm:prSet/>
      <dgm:spPr/>
      <dgm:t>
        <a:bodyPr/>
        <a:lstStyle/>
        <a:p>
          <a:endParaRPr lang="zh-TW" altLang="en-US"/>
        </a:p>
      </dgm:t>
    </dgm:pt>
    <dgm:pt modelId="{17720127-9170-4C9F-80D1-3E7F724496D6}">
      <dgm:prSet phldrT="[文字]"/>
      <dgm:spPr/>
      <dgm:t>
        <a:bodyPr/>
        <a:lstStyle/>
        <a:p>
          <a:r>
            <a:rPr lang="en-US" altLang="zh-TW" dirty="0"/>
            <a:t>Real Positive</a:t>
          </a:r>
          <a:endParaRPr lang="zh-TW" altLang="en-US" dirty="0"/>
        </a:p>
      </dgm:t>
    </dgm:pt>
    <dgm:pt modelId="{D0F9B438-44A2-4B29-951D-34F001647739}" type="parTrans" cxnId="{453C5342-38F3-4E29-AE4E-290F2A55A4EF}">
      <dgm:prSet/>
      <dgm:spPr/>
      <dgm:t>
        <a:bodyPr/>
        <a:lstStyle/>
        <a:p>
          <a:endParaRPr lang="zh-TW" altLang="en-US"/>
        </a:p>
      </dgm:t>
    </dgm:pt>
    <dgm:pt modelId="{894BC4D5-7D91-4A96-8810-2A75F0AF07DC}" type="sibTrans" cxnId="{453C5342-38F3-4E29-AE4E-290F2A55A4EF}">
      <dgm:prSet/>
      <dgm:spPr/>
      <dgm:t>
        <a:bodyPr/>
        <a:lstStyle/>
        <a:p>
          <a:endParaRPr lang="zh-TW" altLang="en-US"/>
        </a:p>
      </dgm:t>
    </dgm:pt>
    <dgm:pt modelId="{ECA8D133-84BE-4607-8B74-0A4A801E0FE7}" type="pres">
      <dgm:prSet presAssocID="{A6170BED-7948-45AB-A8F3-E01AB83D9025}" presName="Name0" presStyleCnt="0">
        <dgm:presLayoutVars>
          <dgm:chMax val="7"/>
          <dgm:resizeHandles val="exact"/>
        </dgm:presLayoutVars>
      </dgm:prSet>
      <dgm:spPr/>
    </dgm:pt>
    <dgm:pt modelId="{0A5B96B2-809C-4C73-8231-7585BCB345F7}" type="pres">
      <dgm:prSet presAssocID="{A6170BED-7948-45AB-A8F3-E01AB83D9025}" presName="comp1" presStyleCnt="0"/>
      <dgm:spPr/>
    </dgm:pt>
    <dgm:pt modelId="{7A674BBD-629D-4EE5-9BEA-6824B56A4D81}" type="pres">
      <dgm:prSet presAssocID="{A6170BED-7948-45AB-A8F3-E01AB83D9025}" presName="circle1" presStyleLbl="node1" presStyleIdx="0" presStyleCnt="2"/>
      <dgm:spPr/>
    </dgm:pt>
    <dgm:pt modelId="{9AE3BF01-F093-443A-818B-AD81B6D250E0}" type="pres">
      <dgm:prSet presAssocID="{A6170BED-7948-45AB-A8F3-E01AB83D9025}" presName="c1text" presStyleLbl="node1" presStyleIdx="0" presStyleCnt="2">
        <dgm:presLayoutVars>
          <dgm:bulletEnabled val="1"/>
        </dgm:presLayoutVars>
      </dgm:prSet>
      <dgm:spPr/>
    </dgm:pt>
    <dgm:pt modelId="{A2A2CFB0-ABDB-4A4F-8B90-A5CE8FC0951E}" type="pres">
      <dgm:prSet presAssocID="{A6170BED-7948-45AB-A8F3-E01AB83D9025}" presName="comp2" presStyleCnt="0"/>
      <dgm:spPr/>
    </dgm:pt>
    <dgm:pt modelId="{B99CE05F-12E5-48C4-BD50-779B38E569B1}" type="pres">
      <dgm:prSet presAssocID="{A6170BED-7948-45AB-A8F3-E01AB83D9025}" presName="circle2" presStyleLbl="node1" presStyleIdx="1" presStyleCnt="2" custScaleX="98421" custScaleY="99344"/>
      <dgm:spPr/>
    </dgm:pt>
    <dgm:pt modelId="{0663B778-EEC4-45B3-8AD5-0D23D2E1B35A}" type="pres">
      <dgm:prSet presAssocID="{A6170BED-7948-45AB-A8F3-E01AB83D9025}" presName="c2text" presStyleLbl="node1" presStyleIdx="1" presStyleCnt="2">
        <dgm:presLayoutVars>
          <dgm:bulletEnabled val="1"/>
        </dgm:presLayoutVars>
      </dgm:prSet>
      <dgm:spPr/>
    </dgm:pt>
  </dgm:ptLst>
  <dgm:cxnLst>
    <dgm:cxn modelId="{ED3A6806-4378-4BDD-807D-E31C0487FB96}" type="presOf" srcId="{17720127-9170-4C9F-80D1-3E7F724496D6}" destId="{0663B778-EEC4-45B3-8AD5-0D23D2E1B35A}" srcOrd="1" destOrd="0" presId="urn:microsoft.com/office/officeart/2005/8/layout/venn2"/>
    <dgm:cxn modelId="{C8F96625-76B5-4879-82C7-A1EAC91A26B4}" srcId="{A6170BED-7948-45AB-A8F3-E01AB83D9025}" destId="{F900524B-8C53-4124-9AE0-8116E1A37473}" srcOrd="0" destOrd="0" parTransId="{B05C58A9-557E-45E4-8935-3734706CD93C}" sibTransId="{970759A0-748E-45B4-AB94-A48AA19169A7}"/>
    <dgm:cxn modelId="{453C5342-38F3-4E29-AE4E-290F2A55A4EF}" srcId="{A6170BED-7948-45AB-A8F3-E01AB83D9025}" destId="{17720127-9170-4C9F-80D1-3E7F724496D6}" srcOrd="1" destOrd="0" parTransId="{D0F9B438-44A2-4B29-951D-34F001647739}" sibTransId="{894BC4D5-7D91-4A96-8810-2A75F0AF07DC}"/>
    <dgm:cxn modelId="{15FCDC8A-822E-47E0-8643-692734F06E91}" type="presOf" srcId="{F900524B-8C53-4124-9AE0-8116E1A37473}" destId="{9AE3BF01-F093-443A-818B-AD81B6D250E0}" srcOrd="1" destOrd="0" presId="urn:microsoft.com/office/officeart/2005/8/layout/venn2"/>
    <dgm:cxn modelId="{3509D690-B2FF-44FA-AB1E-5411DB8CBCAC}" type="presOf" srcId="{17720127-9170-4C9F-80D1-3E7F724496D6}" destId="{B99CE05F-12E5-48C4-BD50-779B38E569B1}" srcOrd="0" destOrd="0" presId="urn:microsoft.com/office/officeart/2005/8/layout/venn2"/>
    <dgm:cxn modelId="{65B50BA2-AFB5-42AC-B1CE-D2EFCB4EF96E}" type="presOf" srcId="{F900524B-8C53-4124-9AE0-8116E1A37473}" destId="{7A674BBD-629D-4EE5-9BEA-6824B56A4D81}" srcOrd="0" destOrd="0" presId="urn:microsoft.com/office/officeart/2005/8/layout/venn2"/>
    <dgm:cxn modelId="{18629AD5-36B5-4B0C-9B31-6CFC54FE3F02}" type="presOf" srcId="{A6170BED-7948-45AB-A8F3-E01AB83D9025}" destId="{ECA8D133-84BE-4607-8B74-0A4A801E0FE7}" srcOrd="0" destOrd="0" presId="urn:microsoft.com/office/officeart/2005/8/layout/venn2"/>
    <dgm:cxn modelId="{4F470200-6830-4B2C-915B-6A1526381FD9}" type="presParOf" srcId="{ECA8D133-84BE-4607-8B74-0A4A801E0FE7}" destId="{0A5B96B2-809C-4C73-8231-7585BCB345F7}" srcOrd="0" destOrd="0" presId="urn:microsoft.com/office/officeart/2005/8/layout/venn2"/>
    <dgm:cxn modelId="{04EA8BAB-2D7B-46A9-86E4-48B40E9B265C}" type="presParOf" srcId="{0A5B96B2-809C-4C73-8231-7585BCB345F7}" destId="{7A674BBD-629D-4EE5-9BEA-6824B56A4D81}" srcOrd="0" destOrd="0" presId="urn:microsoft.com/office/officeart/2005/8/layout/venn2"/>
    <dgm:cxn modelId="{741C5A06-0221-43B1-879A-AC5AC15E56A7}" type="presParOf" srcId="{0A5B96B2-809C-4C73-8231-7585BCB345F7}" destId="{9AE3BF01-F093-443A-818B-AD81B6D250E0}" srcOrd="1" destOrd="0" presId="urn:microsoft.com/office/officeart/2005/8/layout/venn2"/>
    <dgm:cxn modelId="{EB1E8A74-93E9-4359-A837-7483B3AB3541}" type="presParOf" srcId="{ECA8D133-84BE-4607-8B74-0A4A801E0FE7}" destId="{A2A2CFB0-ABDB-4A4F-8B90-A5CE8FC0951E}" srcOrd="1" destOrd="0" presId="urn:microsoft.com/office/officeart/2005/8/layout/venn2"/>
    <dgm:cxn modelId="{203081F7-8ACD-46DB-B66B-19828AFFCCC5}" type="presParOf" srcId="{A2A2CFB0-ABDB-4A4F-8B90-A5CE8FC0951E}" destId="{B99CE05F-12E5-48C4-BD50-779B38E569B1}" srcOrd="0" destOrd="0" presId="urn:microsoft.com/office/officeart/2005/8/layout/venn2"/>
    <dgm:cxn modelId="{B1803815-CE71-47AC-B960-CC4403E0E99D}" type="presParOf" srcId="{A2A2CFB0-ABDB-4A4F-8B90-A5CE8FC0951E}" destId="{0663B778-EEC4-45B3-8AD5-0D23D2E1B35A}" srcOrd="1" destOrd="0" presId="urn:microsoft.com/office/officeart/2005/8/layout/venn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D7F99F5-9C7B-47C6-806F-B557A80C9AF5}" type="doc">
      <dgm:prSet loTypeId="urn:microsoft.com/office/officeart/2008/layout/HorizontalMultiLevelHierarchy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2DB8637F-FC5F-4914-9468-D94E09C92BDD}">
      <dgm:prSet phldrT="[文字]" custT="1"/>
      <dgm:spPr/>
      <dgm:t>
        <a:bodyPr/>
        <a:lstStyle/>
        <a:p>
          <a:r>
            <a:rPr lang="en-US" altLang="zh-TW" sz="2800" dirty="0"/>
            <a:t>Model</a:t>
          </a:r>
          <a:endParaRPr lang="zh-TW" altLang="en-US" sz="2800" dirty="0"/>
        </a:p>
      </dgm:t>
    </dgm:pt>
    <dgm:pt modelId="{E5185474-6BAB-4516-A8C3-6FA9C5C43AC8}" type="parTrans" cxnId="{0ED91EBB-C94C-43F5-A719-976A1AA6BB80}">
      <dgm:prSet/>
      <dgm:spPr/>
      <dgm:t>
        <a:bodyPr/>
        <a:lstStyle/>
        <a:p>
          <a:endParaRPr lang="zh-TW" altLang="en-US"/>
        </a:p>
      </dgm:t>
    </dgm:pt>
    <dgm:pt modelId="{2A3E2C63-D266-4D65-9FA4-E068A56E7374}" type="sibTrans" cxnId="{0ED91EBB-C94C-43F5-A719-976A1AA6BB80}">
      <dgm:prSet/>
      <dgm:spPr/>
      <dgm:t>
        <a:bodyPr/>
        <a:lstStyle/>
        <a:p>
          <a:endParaRPr lang="zh-TW" altLang="en-US"/>
        </a:p>
      </dgm:t>
    </dgm:pt>
    <dgm:pt modelId="{F24BEC27-6D71-4DD2-897C-9FB154651B54}">
      <dgm:prSet phldrT="[文字]" custT="1"/>
      <dgm:spPr>
        <a:solidFill>
          <a:schemeClr val="accent5">
            <a:lumMod val="60000"/>
            <a:lumOff val="40000"/>
          </a:schemeClr>
        </a:solidFill>
        <a:ln>
          <a:solidFill>
            <a:schemeClr val="accent5">
              <a:lumMod val="60000"/>
              <a:lumOff val="40000"/>
            </a:schemeClr>
          </a:solidFill>
        </a:ln>
      </dgm:spPr>
      <dgm:t>
        <a:bodyPr/>
        <a:lstStyle/>
        <a:p>
          <a:r>
            <a:rPr lang="en-US" altLang="zh-TW" sz="1800" b="1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Positive Probability &gt; 0.7</a:t>
          </a:r>
          <a:br>
            <a:rPr lang="en-US" altLang="zh-TW" sz="1800" b="1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</a:br>
          <a:r>
            <a:rPr lang="en-US" altLang="zh-TW" sz="1800" b="1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Negative Probability &lt; 0.3</a:t>
          </a:r>
          <a:endParaRPr lang="zh-TW" altLang="en-US" sz="1800" b="1" dirty="0">
            <a:solidFill>
              <a:schemeClr val="tx1">
                <a:lumMod val="65000"/>
                <a:lumOff val="35000"/>
              </a:schemeClr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C1AB4631-FD9F-4AAF-9852-35CA22BB7C29}" type="parTrans" cxnId="{FFCC6C04-54F4-4C1C-B97C-9B4A691C3011}">
      <dgm:prSet/>
      <dgm:spPr/>
      <dgm:t>
        <a:bodyPr/>
        <a:lstStyle/>
        <a:p>
          <a:endParaRPr lang="zh-TW" altLang="en-US"/>
        </a:p>
      </dgm:t>
    </dgm:pt>
    <dgm:pt modelId="{D8500DF3-AB51-4F13-917F-08C72C58D996}" type="sibTrans" cxnId="{FFCC6C04-54F4-4C1C-B97C-9B4A691C3011}">
      <dgm:prSet/>
      <dgm:spPr/>
      <dgm:t>
        <a:bodyPr/>
        <a:lstStyle/>
        <a:p>
          <a:endParaRPr lang="zh-TW" altLang="en-US"/>
        </a:p>
      </dgm:t>
    </dgm:pt>
    <dgm:pt modelId="{481C2B70-DAC2-491B-8C3B-D672C38A9E7F}">
      <dgm:prSet phldrT="[文字]" custT="1"/>
      <dgm:spPr>
        <a:solidFill>
          <a:srgbClr val="4BACC6">
            <a:lumMod val="60000"/>
            <a:lumOff val="40000"/>
          </a:srgbClr>
        </a:solidFill>
        <a:ln w="25400" cap="flat" cmpd="sng" algn="ctr">
          <a:solidFill>
            <a:srgbClr val="4BACC6">
              <a:lumMod val="60000"/>
              <a:lumOff val="40000"/>
            </a:srgbClr>
          </a:solidFill>
          <a:prstDash val="solid"/>
        </a:ln>
        <a:effectLst/>
      </dgm:spPr>
      <dgm:t>
        <a:bodyPr spcFirstLastPara="0" vert="horz" wrap="square" lIns="10795" tIns="10795" rIns="10795" bIns="10795" numCol="1" spcCol="1270" anchor="ctr" anchorCtr="0"/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800" b="1" kern="1200" dirty="0">
              <a:solidFill>
                <a:prstClr val="black">
                  <a:lumMod val="65000"/>
                  <a:lumOff val="35000"/>
                </a:prstClr>
              </a:solidFill>
              <a:latin typeface="Calibri" panose="020F0502020204030204" pitchFamily="34" charset="0"/>
              <a:ea typeface="華康中黑體"/>
              <a:cs typeface="Calibri" panose="020F0502020204030204" pitchFamily="34" charset="0"/>
            </a:rPr>
            <a:t>Positive Probability &lt; 0.3</a:t>
          </a:r>
          <a:br>
            <a:rPr lang="en-US" altLang="zh-TW" sz="1800" b="1" kern="1200" dirty="0">
              <a:solidFill>
                <a:prstClr val="black">
                  <a:lumMod val="65000"/>
                  <a:lumOff val="35000"/>
                </a:prstClr>
              </a:solidFill>
              <a:latin typeface="Calibri" panose="020F0502020204030204" pitchFamily="34" charset="0"/>
              <a:ea typeface="華康中黑體"/>
              <a:cs typeface="Calibri" panose="020F0502020204030204" pitchFamily="34" charset="0"/>
            </a:rPr>
          </a:br>
          <a:r>
            <a:rPr lang="en-US" altLang="zh-TW" sz="1800" b="1" kern="1200" dirty="0">
              <a:solidFill>
                <a:prstClr val="black">
                  <a:lumMod val="65000"/>
                  <a:lumOff val="35000"/>
                </a:prstClr>
              </a:solidFill>
              <a:latin typeface="Calibri" panose="020F0502020204030204" pitchFamily="34" charset="0"/>
              <a:ea typeface="華康中黑體"/>
              <a:cs typeface="Calibri" panose="020F0502020204030204" pitchFamily="34" charset="0"/>
            </a:rPr>
            <a:t>Negative Probability &gt; 0.7</a:t>
          </a:r>
          <a:endParaRPr lang="zh-TW" altLang="en-US" sz="1800" b="1" kern="1200" dirty="0">
            <a:solidFill>
              <a:prstClr val="black">
                <a:lumMod val="65000"/>
                <a:lumOff val="35000"/>
              </a:prstClr>
            </a:solidFill>
            <a:latin typeface="Calibri" panose="020F0502020204030204" pitchFamily="34" charset="0"/>
            <a:ea typeface="華康中黑體"/>
            <a:cs typeface="Calibri" panose="020F0502020204030204" pitchFamily="34" charset="0"/>
          </a:endParaRPr>
        </a:p>
      </dgm:t>
    </dgm:pt>
    <dgm:pt modelId="{8B68AA10-716D-45A7-836A-F50AC45678A9}" type="parTrans" cxnId="{186B4B41-3307-485C-83B7-14F9ED09C24A}">
      <dgm:prSet/>
      <dgm:spPr/>
      <dgm:t>
        <a:bodyPr/>
        <a:lstStyle/>
        <a:p>
          <a:endParaRPr lang="zh-TW" altLang="en-US"/>
        </a:p>
      </dgm:t>
    </dgm:pt>
    <dgm:pt modelId="{1F8FD72B-D5D5-434F-B644-FC0EA327413F}" type="sibTrans" cxnId="{186B4B41-3307-485C-83B7-14F9ED09C24A}">
      <dgm:prSet/>
      <dgm:spPr/>
      <dgm:t>
        <a:bodyPr/>
        <a:lstStyle/>
        <a:p>
          <a:endParaRPr lang="zh-TW" altLang="en-US"/>
        </a:p>
      </dgm:t>
    </dgm:pt>
    <dgm:pt modelId="{4E2C2506-9C77-4BC5-B7CE-DA4199A56957}" type="pres">
      <dgm:prSet presAssocID="{4D7F99F5-9C7B-47C6-806F-B557A80C9AF5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7720065B-009A-4E7B-A447-01B76F447DB0}" type="pres">
      <dgm:prSet presAssocID="{2DB8637F-FC5F-4914-9468-D94E09C92BDD}" presName="root1" presStyleCnt="0"/>
      <dgm:spPr/>
    </dgm:pt>
    <dgm:pt modelId="{43395465-2AA8-4B20-9EC8-85A990BC5948}" type="pres">
      <dgm:prSet presAssocID="{2DB8637F-FC5F-4914-9468-D94E09C92BDD}" presName="LevelOneTextNode" presStyleLbl="node0" presStyleIdx="0" presStyleCnt="1" custAng="5400000" custScaleY="33799" custLinFactNeighborX="-67425" custLinFactNeighborY="-8">
        <dgm:presLayoutVars>
          <dgm:chPref val="3"/>
        </dgm:presLayoutVars>
      </dgm:prSet>
      <dgm:spPr>
        <a:prstGeom prst="roundRect">
          <a:avLst/>
        </a:prstGeom>
      </dgm:spPr>
    </dgm:pt>
    <dgm:pt modelId="{76160E8E-43E3-4355-9330-4C8BD050CF18}" type="pres">
      <dgm:prSet presAssocID="{2DB8637F-FC5F-4914-9468-D94E09C92BDD}" presName="level2hierChild" presStyleCnt="0"/>
      <dgm:spPr/>
    </dgm:pt>
    <dgm:pt modelId="{FF7B772B-8825-4533-8A1A-46032A01DEDB}" type="pres">
      <dgm:prSet presAssocID="{C1AB4631-FD9F-4AAF-9852-35CA22BB7C29}" presName="conn2-1" presStyleLbl="parChTrans1D2" presStyleIdx="0" presStyleCnt="2"/>
      <dgm:spPr/>
    </dgm:pt>
    <dgm:pt modelId="{B30EBB82-C8C0-4A7E-8166-56D904A18125}" type="pres">
      <dgm:prSet presAssocID="{C1AB4631-FD9F-4AAF-9852-35CA22BB7C29}" presName="connTx" presStyleLbl="parChTrans1D2" presStyleIdx="0" presStyleCnt="2"/>
      <dgm:spPr/>
    </dgm:pt>
    <dgm:pt modelId="{782F855F-7A6D-4330-89E6-ED77FA87A438}" type="pres">
      <dgm:prSet presAssocID="{F24BEC27-6D71-4DD2-897C-9FB154651B54}" presName="root2" presStyleCnt="0"/>
      <dgm:spPr/>
    </dgm:pt>
    <dgm:pt modelId="{A8E9B5CF-5F5A-4E7A-BC5D-B5DDEC1F4340}" type="pres">
      <dgm:prSet presAssocID="{F24BEC27-6D71-4DD2-897C-9FB154651B54}" presName="LevelTwoTextNode" presStyleLbl="node2" presStyleIdx="0" presStyleCnt="2" custLinFactNeighborX="2555" custLinFactNeighborY="-34966">
        <dgm:presLayoutVars>
          <dgm:chPref val="3"/>
        </dgm:presLayoutVars>
      </dgm:prSet>
      <dgm:spPr>
        <a:prstGeom prst="roundRect">
          <a:avLst/>
        </a:prstGeom>
      </dgm:spPr>
    </dgm:pt>
    <dgm:pt modelId="{213D2601-EF67-4B0B-B307-C42537FC414C}" type="pres">
      <dgm:prSet presAssocID="{F24BEC27-6D71-4DD2-897C-9FB154651B54}" presName="level3hierChild" presStyleCnt="0"/>
      <dgm:spPr/>
    </dgm:pt>
    <dgm:pt modelId="{920D9CD6-5E9D-4892-8832-25EDD3C5FDD9}" type="pres">
      <dgm:prSet presAssocID="{8B68AA10-716D-45A7-836A-F50AC45678A9}" presName="conn2-1" presStyleLbl="parChTrans1D2" presStyleIdx="1" presStyleCnt="2"/>
      <dgm:spPr/>
    </dgm:pt>
    <dgm:pt modelId="{E824AB8D-978D-44C9-93B5-2F4935536C1D}" type="pres">
      <dgm:prSet presAssocID="{8B68AA10-716D-45A7-836A-F50AC45678A9}" presName="connTx" presStyleLbl="parChTrans1D2" presStyleIdx="1" presStyleCnt="2"/>
      <dgm:spPr/>
    </dgm:pt>
    <dgm:pt modelId="{636975A7-5933-4FA5-8A0B-B446BBF037DF}" type="pres">
      <dgm:prSet presAssocID="{481C2B70-DAC2-491B-8C3B-D672C38A9E7F}" presName="root2" presStyleCnt="0"/>
      <dgm:spPr/>
    </dgm:pt>
    <dgm:pt modelId="{0D49A7A1-FFBD-424C-989E-F4AC9D252E76}" type="pres">
      <dgm:prSet presAssocID="{481C2B70-DAC2-491B-8C3B-D672C38A9E7F}" presName="LevelTwoTextNode" presStyleLbl="node2" presStyleIdx="1" presStyleCnt="2" custLinFactNeighborX="2587" custLinFactNeighborY="76318">
        <dgm:presLayoutVars>
          <dgm:chPref val="3"/>
        </dgm:presLayoutVars>
      </dgm:prSet>
      <dgm:spPr>
        <a:xfrm>
          <a:off x="2749231" y="2804928"/>
          <a:ext cx="2796505" cy="852593"/>
        </a:xfrm>
        <a:prstGeom prst="roundRect">
          <a:avLst/>
        </a:prstGeom>
      </dgm:spPr>
    </dgm:pt>
    <dgm:pt modelId="{F1A63AF6-BA09-4F00-90B7-F1A93F263124}" type="pres">
      <dgm:prSet presAssocID="{481C2B70-DAC2-491B-8C3B-D672C38A9E7F}" presName="level3hierChild" presStyleCnt="0"/>
      <dgm:spPr/>
    </dgm:pt>
  </dgm:ptLst>
  <dgm:cxnLst>
    <dgm:cxn modelId="{FFCC6C04-54F4-4C1C-B97C-9B4A691C3011}" srcId="{2DB8637F-FC5F-4914-9468-D94E09C92BDD}" destId="{F24BEC27-6D71-4DD2-897C-9FB154651B54}" srcOrd="0" destOrd="0" parTransId="{C1AB4631-FD9F-4AAF-9852-35CA22BB7C29}" sibTransId="{D8500DF3-AB51-4F13-917F-08C72C58D996}"/>
    <dgm:cxn modelId="{2829582D-4FA6-4960-9265-ABEA84727551}" type="presOf" srcId="{2DB8637F-FC5F-4914-9468-D94E09C92BDD}" destId="{43395465-2AA8-4B20-9EC8-85A990BC5948}" srcOrd="0" destOrd="0" presId="urn:microsoft.com/office/officeart/2008/layout/HorizontalMultiLevelHierarchy"/>
    <dgm:cxn modelId="{9881C42D-FF37-43CB-ACC1-E0313604A16B}" type="presOf" srcId="{C1AB4631-FD9F-4AAF-9852-35CA22BB7C29}" destId="{B30EBB82-C8C0-4A7E-8166-56D904A18125}" srcOrd="1" destOrd="0" presId="urn:microsoft.com/office/officeart/2008/layout/HorizontalMultiLevelHierarchy"/>
    <dgm:cxn modelId="{186B4B41-3307-485C-83B7-14F9ED09C24A}" srcId="{2DB8637F-FC5F-4914-9468-D94E09C92BDD}" destId="{481C2B70-DAC2-491B-8C3B-D672C38A9E7F}" srcOrd="1" destOrd="0" parTransId="{8B68AA10-716D-45A7-836A-F50AC45678A9}" sibTransId="{1F8FD72B-D5D5-434F-B644-FC0EA327413F}"/>
    <dgm:cxn modelId="{815CE043-4352-49C9-B807-6030F5C48EC4}" type="presOf" srcId="{481C2B70-DAC2-491B-8C3B-D672C38A9E7F}" destId="{0D49A7A1-FFBD-424C-989E-F4AC9D252E76}" srcOrd="0" destOrd="0" presId="urn:microsoft.com/office/officeart/2008/layout/HorizontalMultiLevelHierarchy"/>
    <dgm:cxn modelId="{7B7DE14C-3E20-4F2C-BCE9-580338D6F8D8}" type="presOf" srcId="{8B68AA10-716D-45A7-836A-F50AC45678A9}" destId="{920D9CD6-5E9D-4892-8832-25EDD3C5FDD9}" srcOrd="0" destOrd="0" presId="urn:microsoft.com/office/officeart/2008/layout/HorizontalMultiLevelHierarchy"/>
    <dgm:cxn modelId="{6ED2074D-D0D7-45AA-93BC-084FDFBFFC7D}" type="presOf" srcId="{4D7F99F5-9C7B-47C6-806F-B557A80C9AF5}" destId="{4E2C2506-9C77-4BC5-B7CE-DA4199A56957}" srcOrd="0" destOrd="0" presId="urn:microsoft.com/office/officeart/2008/layout/HorizontalMultiLevelHierarchy"/>
    <dgm:cxn modelId="{143D806D-3B96-4294-AC2E-5093FEFAF83E}" type="presOf" srcId="{F24BEC27-6D71-4DD2-897C-9FB154651B54}" destId="{A8E9B5CF-5F5A-4E7A-BC5D-B5DDEC1F4340}" srcOrd="0" destOrd="0" presId="urn:microsoft.com/office/officeart/2008/layout/HorizontalMultiLevelHierarchy"/>
    <dgm:cxn modelId="{165AA957-F221-4F03-AC69-8898B6C2F000}" type="presOf" srcId="{8B68AA10-716D-45A7-836A-F50AC45678A9}" destId="{E824AB8D-978D-44C9-93B5-2F4935536C1D}" srcOrd="1" destOrd="0" presId="urn:microsoft.com/office/officeart/2008/layout/HorizontalMultiLevelHierarchy"/>
    <dgm:cxn modelId="{AAAE6B9C-095F-4037-A58C-D8ACFFF5BB6E}" type="presOf" srcId="{C1AB4631-FD9F-4AAF-9852-35CA22BB7C29}" destId="{FF7B772B-8825-4533-8A1A-46032A01DEDB}" srcOrd="0" destOrd="0" presId="urn:microsoft.com/office/officeart/2008/layout/HorizontalMultiLevelHierarchy"/>
    <dgm:cxn modelId="{0ED91EBB-C94C-43F5-A719-976A1AA6BB80}" srcId="{4D7F99F5-9C7B-47C6-806F-B557A80C9AF5}" destId="{2DB8637F-FC5F-4914-9468-D94E09C92BDD}" srcOrd="0" destOrd="0" parTransId="{E5185474-6BAB-4516-A8C3-6FA9C5C43AC8}" sibTransId="{2A3E2C63-D266-4D65-9FA4-E068A56E7374}"/>
    <dgm:cxn modelId="{F65D4EAD-D599-44E0-9930-C41523523925}" type="presParOf" srcId="{4E2C2506-9C77-4BC5-B7CE-DA4199A56957}" destId="{7720065B-009A-4E7B-A447-01B76F447DB0}" srcOrd="0" destOrd="0" presId="urn:microsoft.com/office/officeart/2008/layout/HorizontalMultiLevelHierarchy"/>
    <dgm:cxn modelId="{F0307642-D98A-4CF5-8A1C-EBBB03AC84BE}" type="presParOf" srcId="{7720065B-009A-4E7B-A447-01B76F447DB0}" destId="{43395465-2AA8-4B20-9EC8-85A990BC5948}" srcOrd="0" destOrd="0" presId="urn:microsoft.com/office/officeart/2008/layout/HorizontalMultiLevelHierarchy"/>
    <dgm:cxn modelId="{5B77E3BE-64D3-4E7F-9C5B-E5F003111F0B}" type="presParOf" srcId="{7720065B-009A-4E7B-A447-01B76F447DB0}" destId="{76160E8E-43E3-4355-9330-4C8BD050CF18}" srcOrd="1" destOrd="0" presId="urn:microsoft.com/office/officeart/2008/layout/HorizontalMultiLevelHierarchy"/>
    <dgm:cxn modelId="{19FE77AA-C8A4-482F-8195-149E23BF9610}" type="presParOf" srcId="{76160E8E-43E3-4355-9330-4C8BD050CF18}" destId="{FF7B772B-8825-4533-8A1A-46032A01DEDB}" srcOrd="0" destOrd="0" presId="urn:microsoft.com/office/officeart/2008/layout/HorizontalMultiLevelHierarchy"/>
    <dgm:cxn modelId="{57B1C8A1-DA48-45A3-B359-5EEB1781BFC2}" type="presParOf" srcId="{FF7B772B-8825-4533-8A1A-46032A01DEDB}" destId="{B30EBB82-C8C0-4A7E-8166-56D904A18125}" srcOrd="0" destOrd="0" presId="urn:microsoft.com/office/officeart/2008/layout/HorizontalMultiLevelHierarchy"/>
    <dgm:cxn modelId="{D68392C3-1F8F-47AB-A435-419E99E806C9}" type="presParOf" srcId="{76160E8E-43E3-4355-9330-4C8BD050CF18}" destId="{782F855F-7A6D-4330-89E6-ED77FA87A438}" srcOrd="1" destOrd="0" presId="urn:microsoft.com/office/officeart/2008/layout/HorizontalMultiLevelHierarchy"/>
    <dgm:cxn modelId="{4BDD6D4B-142D-4A7C-9B2B-C3609CBD8880}" type="presParOf" srcId="{782F855F-7A6D-4330-89E6-ED77FA87A438}" destId="{A8E9B5CF-5F5A-4E7A-BC5D-B5DDEC1F4340}" srcOrd="0" destOrd="0" presId="urn:microsoft.com/office/officeart/2008/layout/HorizontalMultiLevelHierarchy"/>
    <dgm:cxn modelId="{9214F082-A7D7-41C6-ACA0-04456D2F7DC9}" type="presParOf" srcId="{782F855F-7A6D-4330-89E6-ED77FA87A438}" destId="{213D2601-EF67-4B0B-B307-C42537FC414C}" srcOrd="1" destOrd="0" presId="urn:microsoft.com/office/officeart/2008/layout/HorizontalMultiLevelHierarchy"/>
    <dgm:cxn modelId="{F54D75F8-5233-4AF1-BDD9-064B808C9E33}" type="presParOf" srcId="{76160E8E-43E3-4355-9330-4C8BD050CF18}" destId="{920D9CD6-5E9D-4892-8832-25EDD3C5FDD9}" srcOrd="2" destOrd="0" presId="urn:microsoft.com/office/officeart/2008/layout/HorizontalMultiLevelHierarchy"/>
    <dgm:cxn modelId="{A76C78EE-CB7F-4ADA-9A9C-2604FEB9DB07}" type="presParOf" srcId="{920D9CD6-5E9D-4892-8832-25EDD3C5FDD9}" destId="{E824AB8D-978D-44C9-93B5-2F4935536C1D}" srcOrd="0" destOrd="0" presId="urn:microsoft.com/office/officeart/2008/layout/HorizontalMultiLevelHierarchy"/>
    <dgm:cxn modelId="{D3147096-9EE7-4FF3-A3C0-C22891F01651}" type="presParOf" srcId="{76160E8E-43E3-4355-9330-4C8BD050CF18}" destId="{636975A7-5933-4FA5-8A0B-B446BBF037DF}" srcOrd="3" destOrd="0" presId="urn:microsoft.com/office/officeart/2008/layout/HorizontalMultiLevelHierarchy"/>
    <dgm:cxn modelId="{6DC5DB90-FED6-4D13-BBF0-82D8F2C3BFCD}" type="presParOf" srcId="{636975A7-5933-4FA5-8A0B-B446BBF037DF}" destId="{0D49A7A1-FFBD-424C-989E-F4AC9D252E76}" srcOrd="0" destOrd="0" presId="urn:microsoft.com/office/officeart/2008/layout/HorizontalMultiLevelHierarchy"/>
    <dgm:cxn modelId="{B8F3E44C-B3C2-4158-A943-2449031614F7}" type="presParOf" srcId="{636975A7-5933-4FA5-8A0B-B446BBF037DF}" destId="{F1A63AF6-BA09-4F00-90B7-F1A93F263124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9021EED-9E05-47D5-A129-213343C89E68}" type="doc">
      <dgm:prSet loTypeId="urn:microsoft.com/office/officeart/2005/8/layout/cycle8" loCatId="cycle" qsTypeId="urn:microsoft.com/office/officeart/2005/8/quickstyle/simple1" qsCatId="simple" csTypeId="urn:microsoft.com/office/officeart/2005/8/colors/accent1_2" csCatId="accent1" phldr="1"/>
      <dgm:spPr/>
    </dgm:pt>
    <dgm:pt modelId="{202CAF03-89D9-4663-A85E-31CBE60BE55F}">
      <dgm:prSet phldrT="[文字]"/>
      <dgm:spPr>
        <a:solidFill>
          <a:srgbClr val="007677"/>
        </a:solidFill>
      </dgm:spPr>
      <dgm:t>
        <a:bodyPr/>
        <a:lstStyle/>
        <a:p>
          <a:r>
            <a:rPr lang="en-US" altLang="zh-TW" dirty="0"/>
            <a:t>Trading</a:t>
          </a:r>
          <a:endParaRPr lang="zh-TW" altLang="en-US" dirty="0"/>
        </a:p>
      </dgm:t>
    </dgm:pt>
    <dgm:pt modelId="{144568F8-0EB4-4CE5-B154-4B95CCBF773A}" type="parTrans" cxnId="{0E20E397-CB4A-4948-8B9C-401FF832F9ED}">
      <dgm:prSet/>
      <dgm:spPr/>
      <dgm:t>
        <a:bodyPr/>
        <a:lstStyle/>
        <a:p>
          <a:endParaRPr lang="zh-TW" altLang="en-US"/>
        </a:p>
      </dgm:t>
    </dgm:pt>
    <dgm:pt modelId="{7C6A99D0-0CDC-4ACC-8C91-44BAED5DE0BB}" type="sibTrans" cxnId="{0E20E397-CB4A-4948-8B9C-401FF832F9ED}">
      <dgm:prSet/>
      <dgm:spPr/>
      <dgm:t>
        <a:bodyPr/>
        <a:lstStyle/>
        <a:p>
          <a:endParaRPr lang="zh-TW" altLang="en-US"/>
        </a:p>
      </dgm:t>
    </dgm:pt>
    <dgm:pt modelId="{FE625E83-BAED-49BE-9318-6F5A0B3645D3}">
      <dgm:prSet phldrT="[文字]"/>
      <dgm:spPr>
        <a:solidFill>
          <a:srgbClr val="007677"/>
        </a:solidFill>
      </dgm:spPr>
      <dgm:t>
        <a:bodyPr/>
        <a:lstStyle/>
        <a:p>
          <a:r>
            <a:rPr lang="en-US" altLang="zh-TW" dirty="0"/>
            <a:t>Funding</a:t>
          </a:r>
          <a:endParaRPr lang="zh-TW" altLang="en-US" dirty="0"/>
        </a:p>
      </dgm:t>
    </dgm:pt>
    <dgm:pt modelId="{6DDA1F38-B4DD-414E-A354-1E5CEA137443}" type="parTrans" cxnId="{DFC58C2B-1FA3-406C-8B1A-FEA5CF2B4A34}">
      <dgm:prSet/>
      <dgm:spPr/>
      <dgm:t>
        <a:bodyPr/>
        <a:lstStyle/>
        <a:p>
          <a:endParaRPr lang="zh-TW" altLang="en-US"/>
        </a:p>
      </dgm:t>
    </dgm:pt>
    <dgm:pt modelId="{460C41AF-B104-48F2-A186-2E9613036CC2}" type="sibTrans" cxnId="{DFC58C2B-1FA3-406C-8B1A-FEA5CF2B4A34}">
      <dgm:prSet/>
      <dgm:spPr/>
      <dgm:t>
        <a:bodyPr/>
        <a:lstStyle/>
        <a:p>
          <a:endParaRPr lang="zh-TW" altLang="en-US"/>
        </a:p>
      </dgm:t>
    </dgm:pt>
    <dgm:pt modelId="{DCE0EFC3-0161-497A-8FF1-71B9EEFF1C2E}">
      <dgm:prSet phldrT="[文字]"/>
      <dgm:spPr>
        <a:solidFill>
          <a:srgbClr val="007677"/>
        </a:solidFill>
      </dgm:spPr>
      <dgm:t>
        <a:bodyPr/>
        <a:lstStyle/>
        <a:p>
          <a:r>
            <a:rPr lang="en-US" altLang="zh-TW" dirty="0"/>
            <a:t>Sales</a:t>
          </a:r>
          <a:endParaRPr lang="zh-TW" altLang="en-US" dirty="0"/>
        </a:p>
      </dgm:t>
    </dgm:pt>
    <dgm:pt modelId="{28FB7500-C9AF-47A7-BADE-61ED936C853F}" type="parTrans" cxnId="{10EB2939-7A7D-454E-92CA-4F4681BFE834}">
      <dgm:prSet/>
      <dgm:spPr/>
      <dgm:t>
        <a:bodyPr/>
        <a:lstStyle/>
        <a:p>
          <a:endParaRPr lang="zh-TW" altLang="en-US"/>
        </a:p>
      </dgm:t>
    </dgm:pt>
    <dgm:pt modelId="{97C334C6-0671-4080-9CB0-B9D5EE663253}" type="sibTrans" cxnId="{10EB2939-7A7D-454E-92CA-4F4681BFE834}">
      <dgm:prSet/>
      <dgm:spPr/>
      <dgm:t>
        <a:bodyPr/>
        <a:lstStyle/>
        <a:p>
          <a:endParaRPr lang="zh-TW" altLang="en-US"/>
        </a:p>
      </dgm:t>
    </dgm:pt>
    <dgm:pt modelId="{50F319DB-61A8-40E4-8523-A2DF8AA93913}" type="pres">
      <dgm:prSet presAssocID="{A9021EED-9E05-47D5-A129-213343C89E68}" presName="compositeShape" presStyleCnt="0">
        <dgm:presLayoutVars>
          <dgm:chMax val="7"/>
          <dgm:dir/>
          <dgm:resizeHandles val="exact"/>
        </dgm:presLayoutVars>
      </dgm:prSet>
      <dgm:spPr/>
    </dgm:pt>
    <dgm:pt modelId="{0B7C1AB7-5558-4D53-AFAA-E3DB9F106F92}" type="pres">
      <dgm:prSet presAssocID="{A9021EED-9E05-47D5-A129-213343C89E68}" presName="wedge1" presStyleLbl="node1" presStyleIdx="0" presStyleCnt="3"/>
      <dgm:spPr/>
    </dgm:pt>
    <dgm:pt modelId="{BDC419EB-A2EC-4244-A644-685B012D5DF8}" type="pres">
      <dgm:prSet presAssocID="{A9021EED-9E05-47D5-A129-213343C89E68}" presName="dummy1a" presStyleCnt="0"/>
      <dgm:spPr/>
    </dgm:pt>
    <dgm:pt modelId="{55DE7D42-0872-4819-BD2C-325196E2A71D}" type="pres">
      <dgm:prSet presAssocID="{A9021EED-9E05-47D5-A129-213343C89E68}" presName="dummy1b" presStyleCnt="0"/>
      <dgm:spPr/>
    </dgm:pt>
    <dgm:pt modelId="{BAE1A410-8B2F-4029-91C1-3212A7398487}" type="pres">
      <dgm:prSet presAssocID="{A9021EED-9E05-47D5-A129-213343C89E68}" presName="wedge1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A5C6D1C2-6CFD-49AF-A4C9-94E9065A796C}" type="pres">
      <dgm:prSet presAssocID="{A9021EED-9E05-47D5-A129-213343C89E68}" presName="wedge2" presStyleLbl="node1" presStyleIdx="1" presStyleCnt="3"/>
      <dgm:spPr/>
    </dgm:pt>
    <dgm:pt modelId="{261E26AF-93A7-426D-9CED-212838B56148}" type="pres">
      <dgm:prSet presAssocID="{A9021EED-9E05-47D5-A129-213343C89E68}" presName="dummy2a" presStyleCnt="0"/>
      <dgm:spPr/>
    </dgm:pt>
    <dgm:pt modelId="{092107E7-1C63-4544-AADE-61A6027752A8}" type="pres">
      <dgm:prSet presAssocID="{A9021EED-9E05-47D5-A129-213343C89E68}" presName="dummy2b" presStyleCnt="0"/>
      <dgm:spPr/>
    </dgm:pt>
    <dgm:pt modelId="{D6D21723-9EBE-48BA-A991-42AF9D6CF581}" type="pres">
      <dgm:prSet presAssocID="{A9021EED-9E05-47D5-A129-213343C89E68}" presName="wedge2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5F4311FB-7D87-4042-9C1D-D1439DCA5B70}" type="pres">
      <dgm:prSet presAssocID="{A9021EED-9E05-47D5-A129-213343C89E68}" presName="wedge3" presStyleLbl="node1" presStyleIdx="2" presStyleCnt="3"/>
      <dgm:spPr/>
    </dgm:pt>
    <dgm:pt modelId="{3BB8BC4F-04F5-4D97-866E-9141B680BCF5}" type="pres">
      <dgm:prSet presAssocID="{A9021EED-9E05-47D5-A129-213343C89E68}" presName="dummy3a" presStyleCnt="0"/>
      <dgm:spPr/>
    </dgm:pt>
    <dgm:pt modelId="{4040E03A-A3BA-4864-82EE-BFC94F0AAB5D}" type="pres">
      <dgm:prSet presAssocID="{A9021EED-9E05-47D5-A129-213343C89E68}" presName="dummy3b" presStyleCnt="0"/>
      <dgm:spPr/>
    </dgm:pt>
    <dgm:pt modelId="{45343014-D983-46D9-A591-8738DAEB78D0}" type="pres">
      <dgm:prSet presAssocID="{A9021EED-9E05-47D5-A129-213343C89E68}" presName="wedge3Tx" presStyleLbl="node1" presStyleIdx="2" presStyleCnt="3">
        <dgm:presLayoutVars>
          <dgm:chMax val="0"/>
          <dgm:chPref val="0"/>
          <dgm:bulletEnabled val="1"/>
        </dgm:presLayoutVars>
      </dgm:prSet>
      <dgm:spPr/>
    </dgm:pt>
    <dgm:pt modelId="{B986BCFA-1B80-4E75-95F9-2D6820202E09}" type="pres">
      <dgm:prSet presAssocID="{7C6A99D0-0CDC-4ACC-8C91-44BAED5DE0BB}" presName="arrowWedge1" presStyleLbl="fgSibTrans2D1" presStyleIdx="0" presStyleCnt="3"/>
      <dgm:spPr/>
    </dgm:pt>
    <dgm:pt modelId="{533A43F3-5EB4-408E-944C-F982EA4AB346}" type="pres">
      <dgm:prSet presAssocID="{460C41AF-B104-48F2-A186-2E9613036CC2}" presName="arrowWedge2" presStyleLbl="fgSibTrans2D1" presStyleIdx="1" presStyleCnt="3"/>
      <dgm:spPr/>
    </dgm:pt>
    <dgm:pt modelId="{06F3FC25-3993-4F41-8290-26C8D51D735C}" type="pres">
      <dgm:prSet presAssocID="{97C334C6-0671-4080-9CB0-B9D5EE663253}" presName="arrowWedge3" presStyleLbl="fgSibTrans2D1" presStyleIdx="2" presStyleCnt="3"/>
      <dgm:spPr/>
    </dgm:pt>
  </dgm:ptLst>
  <dgm:cxnLst>
    <dgm:cxn modelId="{B3110D1D-35BF-4AE6-8AD6-4AAFCC2107FF}" type="presOf" srcId="{FE625E83-BAED-49BE-9318-6F5A0B3645D3}" destId="{D6D21723-9EBE-48BA-A991-42AF9D6CF581}" srcOrd="1" destOrd="0" presId="urn:microsoft.com/office/officeart/2005/8/layout/cycle8"/>
    <dgm:cxn modelId="{DFC58C2B-1FA3-406C-8B1A-FEA5CF2B4A34}" srcId="{A9021EED-9E05-47D5-A129-213343C89E68}" destId="{FE625E83-BAED-49BE-9318-6F5A0B3645D3}" srcOrd="1" destOrd="0" parTransId="{6DDA1F38-B4DD-414E-A354-1E5CEA137443}" sibTransId="{460C41AF-B104-48F2-A186-2E9613036CC2}"/>
    <dgm:cxn modelId="{10EB2939-7A7D-454E-92CA-4F4681BFE834}" srcId="{A9021EED-9E05-47D5-A129-213343C89E68}" destId="{DCE0EFC3-0161-497A-8FF1-71B9EEFF1C2E}" srcOrd="2" destOrd="0" parTransId="{28FB7500-C9AF-47A7-BADE-61ED936C853F}" sibTransId="{97C334C6-0671-4080-9CB0-B9D5EE663253}"/>
    <dgm:cxn modelId="{C877F284-3E7B-4BB4-84F0-14B5737C1B43}" type="presOf" srcId="{A9021EED-9E05-47D5-A129-213343C89E68}" destId="{50F319DB-61A8-40E4-8523-A2DF8AA93913}" srcOrd="0" destOrd="0" presId="urn:microsoft.com/office/officeart/2005/8/layout/cycle8"/>
    <dgm:cxn modelId="{C0153F94-8208-4C5A-9746-95DBC2F33218}" type="presOf" srcId="{202CAF03-89D9-4663-A85E-31CBE60BE55F}" destId="{BAE1A410-8B2F-4029-91C1-3212A7398487}" srcOrd="1" destOrd="0" presId="urn:microsoft.com/office/officeart/2005/8/layout/cycle8"/>
    <dgm:cxn modelId="{0E20E397-CB4A-4948-8B9C-401FF832F9ED}" srcId="{A9021EED-9E05-47D5-A129-213343C89E68}" destId="{202CAF03-89D9-4663-A85E-31CBE60BE55F}" srcOrd="0" destOrd="0" parTransId="{144568F8-0EB4-4CE5-B154-4B95CCBF773A}" sibTransId="{7C6A99D0-0CDC-4ACC-8C91-44BAED5DE0BB}"/>
    <dgm:cxn modelId="{9281AAAE-8BD4-4795-A869-6DA876372497}" type="presOf" srcId="{DCE0EFC3-0161-497A-8FF1-71B9EEFF1C2E}" destId="{45343014-D983-46D9-A591-8738DAEB78D0}" srcOrd="1" destOrd="0" presId="urn:microsoft.com/office/officeart/2005/8/layout/cycle8"/>
    <dgm:cxn modelId="{EA650BBA-1841-4466-B34F-72E97D7E1A4E}" type="presOf" srcId="{202CAF03-89D9-4663-A85E-31CBE60BE55F}" destId="{0B7C1AB7-5558-4D53-AFAA-E3DB9F106F92}" srcOrd="0" destOrd="0" presId="urn:microsoft.com/office/officeart/2005/8/layout/cycle8"/>
    <dgm:cxn modelId="{310484DB-A53B-4932-A222-994C4CA931C4}" type="presOf" srcId="{DCE0EFC3-0161-497A-8FF1-71B9EEFF1C2E}" destId="{5F4311FB-7D87-4042-9C1D-D1439DCA5B70}" srcOrd="0" destOrd="0" presId="urn:microsoft.com/office/officeart/2005/8/layout/cycle8"/>
    <dgm:cxn modelId="{0BD26DE1-9785-4D0B-AF24-7BE433570ACE}" type="presOf" srcId="{FE625E83-BAED-49BE-9318-6F5A0B3645D3}" destId="{A5C6D1C2-6CFD-49AF-A4C9-94E9065A796C}" srcOrd="0" destOrd="0" presId="urn:microsoft.com/office/officeart/2005/8/layout/cycle8"/>
    <dgm:cxn modelId="{7E831CDE-6301-491A-B321-EE12D17E77B4}" type="presParOf" srcId="{50F319DB-61A8-40E4-8523-A2DF8AA93913}" destId="{0B7C1AB7-5558-4D53-AFAA-E3DB9F106F92}" srcOrd="0" destOrd="0" presId="urn:microsoft.com/office/officeart/2005/8/layout/cycle8"/>
    <dgm:cxn modelId="{456BEE3E-D406-4EF4-85C1-D02857DB22B8}" type="presParOf" srcId="{50F319DB-61A8-40E4-8523-A2DF8AA93913}" destId="{BDC419EB-A2EC-4244-A644-685B012D5DF8}" srcOrd="1" destOrd="0" presId="urn:microsoft.com/office/officeart/2005/8/layout/cycle8"/>
    <dgm:cxn modelId="{81261750-10F8-4A28-BC2C-FBEF6EE20404}" type="presParOf" srcId="{50F319DB-61A8-40E4-8523-A2DF8AA93913}" destId="{55DE7D42-0872-4819-BD2C-325196E2A71D}" srcOrd="2" destOrd="0" presId="urn:microsoft.com/office/officeart/2005/8/layout/cycle8"/>
    <dgm:cxn modelId="{21A5DDE2-A4BC-4211-917E-EC9E6CF2A272}" type="presParOf" srcId="{50F319DB-61A8-40E4-8523-A2DF8AA93913}" destId="{BAE1A410-8B2F-4029-91C1-3212A7398487}" srcOrd="3" destOrd="0" presId="urn:microsoft.com/office/officeart/2005/8/layout/cycle8"/>
    <dgm:cxn modelId="{95409F0A-4B56-44FB-9F44-66BC5A7A9758}" type="presParOf" srcId="{50F319DB-61A8-40E4-8523-A2DF8AA93913}" destId="{A5C6D1C2-6CFD-49AF-A4C9-94E9065A796C}" srcOrd="4" destOrd="0" presId="urn:microsoft.com/office/officeart/2005/8/layout/cycle8"/>
    <dgm:cxn modelId="{EC4BB2C5-997E-4096-A2BA-D881AAF0EEB8}" type="presParOf" srcId="{50F319DB-61A8-40E4-8523-A2DF8AA93913}" destId="{261E26AF-93A7-426D-9CED-212838B56148}" srcOrd="5" destOrd="0" presId="urn:microsoft.com/office/officeart/2005/8/layout/cycle8"/>
    <dgm:cxn modelId="{2C6BFB00-AE91-4212-AF09-73FA6796D7E5}" type="presParOf" srcId="{50F319DB-61A8-40E4-8523-A2DF8AA93913}" destId="{092107E7-1C63-4544-AADE-61A6027752A8}" srcOrd="6" destOrd="0" presId="urn:microsoft.com/office/officeart/2005/8/layout/cycle8"/>
    <dgm:cxn modelId="{D145C2A7-1719-4A28-A2F9-EA7456938C46}" type="presParOf" srcId="{50F319DB-61A8-40E4-8523-A2DF8AA93913}" destId="{D6D21723-9EBE-48BA-A991-42AF9D6CF581}" srcOrd="7" destOrd="0" presId="urn:microsoft.com/office/officeart/2005/8/layout/cycle8"/>
    <dgm:cxn modelId="{92F10FF9-1459-4BAB-A9CD-BB34D2E5F05A}" type="presParOf" srcId="{50F319DB-61A8-40E4-8523-A2DF8AA93913}" destId="{5F4311FB-7D87-4042-9C1D-D1439DCA5B70}" srcOrd="8" destOrd="0" presId="urn:microsoft.com/office/officeart/2005/8/layout/cycle8"/>
    <dgm:cxn modelId="{E361BB37-1442-4307-86CB-EFAC61FADA21}" type="presParOf" srcId="{50F319DB-61A8-40E4-8523-A2DF8AA93913}" destId="{3BB8BC4F-04F5-4D97-866E-9141B680BCF5}" srcOrd="9" destOrd="0" presId="urn:microsoft.com/office/officeart/2005/8/layout/cycle8"/>
    <dgm:cxn modelId="{6CB17926-6363-488D-9799-197A5A4DECC6}" type="presParOf" srcId="{50F319DB-61A8-40E4-8523-A2DF8AA93913}" destId="{4040E03A-A3BA-4864-82EE-BFC94F0AAB5D}" srcOrd="10" destOrd="0" presId="urn:microsoft.com/office/officeart/2005/8/layout/cycle8"/>
    <dgm:cxn modelId="{A38760B0-9645-4181-B3AE-CB8EA4CCBB2F}" type="presParOf" srcId="{50F319DB-61A8-40E4-8523-A2DF8AA93913}" destId="{45343014-D983-46D9-A591-8738DAEB78D0}" srcOrd="11" destOrd="0" presId="urn:microsoft.com/office/officeart/2005/8/layout/cycle8"/>
    <dgm:cxn modelId="{C13E362F-6043-4E23-B150-41A31526B8D9}" type="presParOf" srcId="{50F319DB-61A8-40E4-8523-A2DF8AA93913}" destId="{B986BCFA-1B80-4E75-95F9-2D6820202E09}" srcOrd="12" destOrd="0" presId="urn:microsoft.com/office/officeart/2005/8/layout/cycle8"/>
    <dgm:cxn modelId="{1728B506-5FDD-4F7A-897E-6A13A0403E5D}" type="presParOf" srcId="{50F319DB-61A8-40E4-8523-A2DF8AA93913}" destId="{533A43F3-5EB4-408E-944C-F982EA4AB346}" srcOrd="13" destOrd="0" presId="urn:microsoft.com/office/officeart/2005/8/layout/cycle8"/>
    <dgm:cxn modelId="{89ECD181-5A94-467D-ADF8-282C8026985E}" type="presParOf" srcId="{50F319DB-61A8-40E4-8523-A2DF8AA93913}" destId="{06F3FC25-3993-4F41-8290-26C8D51D735C}" srcOrd="14" destOrd="0" presId="urn:microsoft.com/office/officeart/2005/8/layout/cycle8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20D9CD6-5E9D-4892-8832-25EDD3C5FDD9}">
      <dsp:nvSpPr>
        <dsp:cNvPr id="0" name=""/>
        <dsp:cNvSpPr/>
      </dsp:nvSpPr>
      <dsp:spPr>
        <a:xfrm>
          <a:off x="1539032" y="2243307"/>
          <a:ext cx="1206507" cy="118391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03253" y="0"/>
              </a:lnTo>
              <a:lnTo>
                <a:pt x="603253" y="1183911"/>
              </a:lnTo>
              <a:lnTo>
                <a:pt x="1206507" y="1183911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600" kern="1200"/>
        </a:p>
      </dsp:txBody>
      <dsp:txXfrm>
        <a:off x="2100027" y="2793004"/>
        <a:ext cx="84517" cy="84517"/>
      </dsp:txXfrm>
    </dsp:sp>
    <dsp:sp modelId="{FF7B772B-8825-4533-8A1A-46032A01DEDB}">
      <dsp:nvSpPr>
        <dsp:cNvPr id="0" name=""/>
        <dsp:cNvSpPr/>
      </dsp:nvSpPr>
      <dsp:spPr>
        <a:xfrm>
          <a:off x="1539032" y="1412677"/>
          <a:ext cx="1205612" cy="830629"/>
        </a:xfrm>
        <a:custGeom>
          <a:avLst/>
          <a:gdLst/>
          <a:ahLst/>
          <a:cxnLst/>
          <a:rect l="0" t="0" r="0" b="0"/>
          <a:pathLst>
            <a:path>
              <a:moveTo>
                <a:pt x="0" y="830629"/>
              </a:moveTo>
              <a:lnTo>
                <a:pt x="602806" y="830629"/>
              </a:lnTo>
              <a:lnTo>
                <a:pt x="602806" y="0"/>
              </a:lnTo>
              <a:lnTo>
                <a:pt x="1205612" y="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/>
        </a:p>
      </dsp:txBody>
      <dsp:txXfrm>
        <a:off x="2105237" y="1791391"/>
        <a:ext cx="73202" cy="73202"/>
      </dsp:txXfrm>
    </dsp:sp>
    <dsp:sp modelId="{43395465-2AA8-4B20-9EC8-85A990BC5948}">
      <dsp:nvSpPr>
        <dsp:cNvPr id="0" name=""/>
        <dsp:cNvSpPr/>
      </dsp:nvSpPr>
      <dsp:spPr>
        <a:xfrm>
          <a:off x="354398" y="1817010"/>
          <a:ext cx="1516673" cy="85259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800" kern="1200" dirty="0"/>
            <a:t>Model</a:t>
          </a:r>
          <a:endParaRPr lang="zh-TW" altLang="en-US" sz="2800" kern="1200" dirty="0"/>
        </a:p>
      </dsp:txBody>
      <dsp:txXfrm>
        <a:off x="396018" y="1858630"/>
        <a:ext cx="1433433" cy="769353"/>
      </dsp:txXfrm>
    </dsp:sp>
    <dsp:sp modelId="{A8E9B5CF-5F5A-4E7A-BC5D-B5DDEC1F4340}">
      <dsp:nvSpPr>
        <dsp:cNvPr id="0" name=""/>
        <dsp:cNvSpPr/>
      </dsp:nvSpPr>
      <dsp:spPr>
        <a:xfrm>
          <a:off x="2744644" y="986381"/>
          <a:ext cx="2796505" cy="852593"/>
        </a:xfrm>
        <a:prstGeom prst="roundRect">
          <a:avLst/>
        </a:prstGeom>
        <a:solidFill>
          <a:schemeClr val="accent5">
            <a:lumMod val="60000"/>
            <a:lumOff val="40000"/>
          </a:schemeClr>
        </a:solidFill>
        <a:ln w="25400" cap="flat" cmpd="sng" algn="ctr">
          <a:solidFill>
            <a:schemeClr val="accent5">
              <a:lumMod val="60000"/>
              <a:lumOff val="4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800" b="1" kern="1200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Positive Probability &gt; 0.7</a:t>
          </a:r>
          <a:br>
            <a:rPr lang="en-US" altLang="zh-TW" sz="1800" b="1" kern="1200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</a:br>
          <a:r>
            <a:rPr lang="en-US" altLang="zh-TW" sz="1800" b="1" kern="1200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Negative Probability &lt; 0.3</a:t>
          </a:r>
          <a:endParaRPr lang="zh-TW" altLang="en-US" sz="1800" b="1" kern="1200" dirty="0">
            <a:solidFill>
              <a:schemeClr val="tx1">
                <a:lumMod val="65000"/>
                <a:lumOff val="35000"/>
              </a:schemeClr>
            </a:solidFill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2786264" y="1028001"/>
        <a:ext cx="2713265" cy="769353"/>
      </dsp:txXfrm>
    </dsp:sp>
    <dsp:sp modelId="{0D49A7A1-FFBD-424C-989E-F4AC9D252E76}">
      <dsp:nvSpPr>
        <dsp:cNvPr id="0" name=""/>
        <dsp:cNvSpPr/>
      </dsp:nvSpPr>
      <dsp:spPr>
        <a:xfrm>
          <a:off x="2745539" y="3000922"/>
          <a:ext cx="2796505" cy="852593"/>
        </a:xfrm>
        <a:prstGeom prst="roundRect">
          <a:avLst/>
        </a:prstGeom>
        <a:solidFill>
          <a:srgbClr val="4BACC6">
            <a:lumMod val="60000"/>
            <a:lumOff val="40000"/>
          </a:srgbClr>
        </a:solidFill>
        <a:ln w="25400" cap="flat" cmpd="sng" algn="ctr">
          <a:solidFill>
            <a:srgbClr val="4BACC6">
              <a:lumMod val="60000"/>
              <a:lumOff val="4000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800" b="1" kern="1200" dirty="0">
              <a:solidFill>
                <a:prstClr val="black">
                  <a:lumMod val="65000"/>
                  <a:lumOff val="35000"/>
                </a:prstClr>
              </a:solidFill>
              <a:latin typeface="Calibri" panose="020F0502020204030204" pitchFamily="34" charset="0"/>
              <a:ea typeface="華康中黑體"/>
              <a:cs typeface="Calibri" panose="020F0502020204030204" pitchFamily="34" charset="0"/>
            </a:rPr>
            <a:t>Positive Probability &lt; 0.3</a:t>
          </a:r>
          <a:br>
            <a:rPr lang="en-US" altLang="zh-TW" sz="1800" b="1" kern="1200" dirty="0">
              <a:solidFill>
                <a:prstClr val="black">
                  <a:lumMod val="65000"/>
                  <a:lumOff val="35000"/>
                </a:prstClr>
              </a:solidFill>
              <a:latin typeface="Calibri" panose="020F0502020204030204" pitchFamily="34" charset="0"/>
              <a:ea typeface="華康中黑體"/>
              <a:cs typeface="Calibri" panose="020F0502020204030204" pitchFamily="34" charset="0"/>
            </a:rPr>
          </a:br>
          <a:r>
            <a:rPr lang="en-US" altLang="zh-TW" sz="1800" b="1" kern="1200" dirty="0">
              <a:solidFill>
                <a:prstClr val="black">
                  <a:lumMod val="65000"/>
                  <a:lumOff val="35000"/>
                </a:prstClr>
              </a:solidFill>
              <a:latin typeface="Calibri" panose="020F0502020204030204" pitchFamily="34" charset="0"/>
              <a:ea typeface="華康中黑體"/>
              <a:cs typeface="Calibri" panose="020F0502020204030204" pitchFamily="34" charset="0"/>
            </a:rPr>
            <a:t>Negative Probability &gt; 0.7</a:t>
          </a:r>
          <a:endParaRPr lang="zh-TW" altLang="en-US" sz="1800" b="1" kern="1200" dirty="0">
            <a:solidFill>
              <a:prstClr val="black">
                <a:lumMod val="65000"/>
                <a:lumOff val="35000"/>
              </a:prstClr>
            </a:solidFill>
            <a:latin typeface="Calibri" panose="020F0502020204030204" pitchFamily="34" charset="0"/>
            <a:ea typeface="華康中黑體"/>
            <a:cs typeface="Calibri" panose="020F0502020204030204" pitchFamily="34" charset="0"/>
          </a:endParaRPr>
        </a:p>
      </dsp:txBody>
      <dsp:txXfrm>
        <a:off x="2787159" y="3042542"/>
        <a:ext cx="2713265" cy="76935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674BBD-629D-4EE5-9BEA-6824B56A4D81}">
      <dsp:nvSpPr>
        <dsp:cNvPr id="0" name=""/>
        <dsp:cNvSpPr/>
      </dsp:nvSpPr>
      <dsp:spPr>
        <a:xfrm>
          <a:off x="1121833" y="0"/>
          <a:ext cx="4487333" cy="4487333"/>
        </a:xfrm>
        <a:prstGeom prst="ellipse">
          <a:avLst/>
        </a:prstGeom>
        <a:solidFill>
          <a:srgbClr val="007677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800" kern="1200" dirty="0"/>
            <a:t>Model Thinks Positive</a:t>
          </a:r>
          <a:endParaRPr lang="zh-TW" altLang="en-US" sz="1800" kern="1200" dirty="0"/>
        </a:p>
      </dsp:txBody>
      <dsp:txXfrm>
        <a:off x="2187575" y="336549"/>
        <a:ext cx="2355849" cy="762846"/>
      </dsp:txXfrm>
    </dsp:sp>
    <dsp:sp modelId="{B99CE05F-12E5-48C4-BD50-779B38E569B1}">
      <dsp:nvSpPr>
        <dsp:cNvPr id="0" name=""/>
        <dsp:cNvSpPr/>
      </dsp:nvSpPr>
      <dsp:spPr>
        <a:xfrm>
          <a:off x="1709320" y="1132872"/>
          <a:ext cx="3312358" cy="334342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800" kern="1200" dirty="0"/>
            <a:t>Real Positive</a:t>
          </a:r>
          <a:endParaRPr lang="zh-TW" altLang="en-US" sz="1800" kern="1200" dirty="0"/>
        </a:p>
      </dsp:txBody>
      <dsp:txXfrm>
        <a:off x="2194404" y="1968727"/>
        <a:ext cx="2342191" cy="167171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20D9CD6-5E9D-4892-8832-25EDD3C5FDD9}">
      <dsp:nvSpPr>
        <dsp:cNvPr id="0" name=""/>
        <dsp:cNvSpPr/>
      </dsp:nvSpPr>
      <dsp:spPr>
        <a:xfrm>
          <a:off x="1539032" y="2243307"/>
          <a:ext cx="1206507" cy="118391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03253" y="0"/>
              </a:lnTo>
              <a:lnTo>
                <a:pt x="603253" y="1183911"/>
              </a:lnTo>
              <a:lnTo>
                <a:pt x="1206507" y="1183911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600" kern="1200"/>
        </a:p>
      </dsp:txBody>
      <dsp:txXfrm>
        <a:off x="2100027" y="2793004"/>
        <a:ext cx="84517" cy="84517"/>
      </dsp:txXfrm>
    </dsp:sp>
    <dsp:sp modelId="{FF7B772B-8825-4533-8A1A-46032A01DEDB}">
      <dsp:nvSpPr>
        <dsp:cNvPr id="0" name=""/>
        <dsp:cNvSpPr/>
      </dsp:nvSpPr>
      <dsp:spPr>
        <a:xfrm>
          <a:off x="1539032" y="1412677"/>
          <a:ext cx="1205612" cy="830629"/>
        </a:xfrm>
        <a:custGeom>
          <a:avLst/>
          <a:gdLst/>
          <a:ahLst/>
          <a:cxnLst/>
          <a:rect l="0" t="0" r="0" b="0"/>
          <a:pathLst>
            <a:path>
              <a:moveTo>
                <a:pt x="0" y="830629"/>
              </a:moveTo>
              <a:lnTo>
                <a:pt x="602806" y="830629"/>
              </a:lnTo>
              <a:lnTo>
                <a:pt x="602806" y="0"/>
              </a:lnTo>
              <a:lnTo>
                <a:pt x="1205612" y="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/>
        </a:p>
      </dsp:txBody>
      <dsp:txXfrm>
        <a:off x="2105237" y="1791391"/>
        <a:ext cx="73202" cy="73202"/>
      </dsp:txXfrm>
    </dsp:sp>
    <dsp:sp modelId="{43395465-2AA8-4B20-9EC8-85A990BC5948}">
      <dsp:nvSpPr>
        <dsp:cNvPr id="0" name=""/>
        <dsp:cNvSpPr/>
      </dsp:nvSpPr>
      <dsp:spPr>
        <a:xfrm>
          <a:off x="354398" y="1817010"/>
          <a:ext cx="1516673" cy="85259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800" kern="1200" dirty="0"/>
            <a:t>Model</a:t>
          </a:r>
          <a:endParaRPr lang="zh-TW" altLang="en-US" sz="2800" kern="1200" dirty="0"/>
        </a:p>
      </dsp:txBody>
      <dsp:txXfrm>
        <a:off x="396018" y="1858630"/>
        <a:ext cx="1433433" cy="769353"/>
      </dsp:txXfrm>
    </dsp:sp>
    <dsp:sp modelId="{A8E9B5CF-5F5A-4E7A-BC5D-B5DDEC1F4340}">
      <dsp:nvSpPr>
        <dsp:cNvPr id="0" name=""/>
        <dsp:cNvSpPr/>
      </dsp:nvSpPr>
      <dsp:spPr>
        <a:xfrm>
          <a:off x="2744644" y="986381"/>
          <a:ext cx="2796505" cy="852593"/>
        </a:xfrm>
        <a:prstGeom prst="roundRect">
          <a:avLst/>
        </a:prstGeom>
        <a:solidFill>
          <a:schemeClr val="accent5">
            <a:lumMod val="60000"/>
            <a:lumOff val="40000"/>
          </a:schemeClr>
        </a:solidFill>
        <a:ln w="25400" cap="flat" cmpd="sng" algn="ctr">
          <a:solidFill>
            <a:schemeClr val="accent5">
              <a:lumMod val="60000"/>
              <a:lumOff val="4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800" b="1" kern="1200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Positive Probability &gt; 0.7</a:t>
          </a:r>
          <a:br>
            <a:rPr lang="en-US" altLang="zh-TW" sz="1800" b="1" kern="1200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</a:br>
          <a:r>
            <a:rPr lang="en-US" altLang="zh-TW" sz="1800" b="1" kern="1200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Negative Probability &lt; 0.3</a:t>
          </a:r>
          <a:endParaRPr lang="zh-TW" altLang="en-US" sz="1800" b="1" kern="1200" dirty="0">
            <a:solidFill>
              <a:schemeClr val="tx1">
                <a:lumMod val="65000"/>
                <a:lumOff val="35000"/>
              </a:schemeClr>
            </a:solidFill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2786264" y="1028001"/>
        <a:ext cx="2713265" cy="769353"/>
      </dsp:txXfrm>
    </dsp:sp>
    <dsp:sp modelId="{0D49A7A1-FFBD-424C-989E-F4AC9D252E76}">
      <dsp:nvSpPr>
        <dsp:cNvPr id="0" name=""/>
        <dsp:cNvSpPr/>
      </dsp:nvSpPr>
      <dsp:spPr>
        <a:xfrm>
          <a:off x="2745539" y="3000922"/>
          <a:ext cx="2796505" cy="852593"/>
        </a:xfrm>
        <a:prstGeom prst="roundRect">
          <a:avLst/>
        </a:prstGeom>
        <a:solidFill>
          <a:srgbClr val="4BACC6">
            <a:lumMod val="60000"/>
            <a:lumOff val="40000"/>
          </a:srgbClr>
        </a:solidFill>
        <a:ln w="25400" cap="flat" cmpd="sng" algn="ctr">
          <a:solidFill>
            <a:srgbClr val="4BACC6">
              <a:lumMod val="60000"/>
              <a:lumOff val="4000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800" b="1" kern="1200" dirty="0">
              <a:solidFill>
                <a:prstClr val="black">
                  <a:lumMod val="65000"/>
                  <a:lumOff val="35000"/>
                </a:prstClr>
              </a:solidFill>
              <a:latin typeface="Calibri" panose="020F0502020204030204" pitchFamily="34" charset="0"/>
              <a:ea typeface="華康中黑體"/>
              <a:cs typeface="Calibri" panose="020F0502020204030204" pitchFamily="34" charset="0"/>
            </a:rPr>
            <a:t>Positive Probability &lt; 0.3</a:t>
          </a:r>
          <a:br>
            <a:rPr lang="en-US" altLang="zh-TW" sz="1800" b="1" kern="1200" dirty="0">
              <a:solidFill>
                <a:prstClr val="black">
                  <a:lumMod val="65000"/>
                  <a:lumOff val="35000"/>
                </a:prstClr>
              </a:solidFill>
              <a:latin typeface="Calibri" panose="020F0502020204030204" pitchFamily="34" charset="0"/>
              <a:ea typeface="華康中黑體"/>
              <a:cs typeface="Calibri" panose="020F0502020204030204" pitchFamily="34" charset="0"/>
            </a:rPr>
          </a:br>
          <a:r>
            <a:rPr lang="en-US" altLang="zh-TW" sz="1800" b="1" kern="1200" dirty="0">
              <a:solidFill>
                <a:prstClr val="black">
                  <a:lumMod val="65000"/>
                  <a:lumOff val="35000"/>
                </a:prstClr>
              </a:solidFill>
              <a:latin typeface="Calibri" panose="020F0502020204030204" pitchFamily="34" charset="0"/>
              <a:ea typeface="華康中黑體"/>
              <a:cs typeface="Calibri" panose="020F0502020204030204" pitchFamily="34" charset="0"/>
            </a:rPr>
            <a:t>Negative Probability &gt; 0.7</a:t>
          </a:r>
          <a:endParaRPr lang="zh-TW" altLang="en-US" sz="1800" b="1" kern="1200" dirty="0">
            <a:solidFill>
              <a:prstClr val="black">
                <a:lumMod val="65000"/>
                <a:lumOff val="35000"/>
              </a:prstClr>
            </a:solidFill>
            <a:latin typeface="Calibri" panose="020F0502020204030204" pitchFamily="34" charset="0"/>
            <a:ea typeface="華康中黑體"/>
            <a:cs typeface="Calibri" panose="020F0502020204030204" pitchFamily="34" charset="0"/>
          </a:endParaRPr>
        </a:p>
      </dsp:txBody>
      <dsp:txXfrm>
        <a:off x="2787159" y="3042542"/>
        <a:ext cx="2713265" cy="76935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7C1AB7-5558-4D53-AFAA-E3DB9F106F92}">
      <dsp:nvSpPr>
        <dsp:cNvPr id="0" name=""/>
        <dsp:cNvSpPr/>
      </dsp:nvSpPr>
      <dsp:spPr>
        <a:xfrm>
          <a:off x="1558451" y="291676"/>
          <a:ext cx="3769359" cy="3769359"/>
        </a:xfrm>
        <a:prstGeom prst="pie">
          <a:avLst>
            <a:gd name="adj1" fmla="val 16200000"/>
            <a:gd name="adj2" fmla="val 1800000"/>
          </a:avLst>
        </a:prstGeom>
        <a:solidFill>
          <a:srgbClr val="007677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900" kern="1200" dirty="0"/>
            <a:t>Trading</a:t>
          </a:r>
          <a:endParaRPr lang="zh-TW" altLang="en-US" sz="2900" kern="1200" dirty="0"/>
        </a:p>
      </dsp:txBody>
      <dsp:txXfrm>
        <a:off x="3544993" y="1090421"/>
        <a:ext cx="1346199" cy="1121833"/>
      </dsp:txXfrm>
    </dsp:sp>
    <dsp:sp modelId="{A5C6D1C2-6CFD-49AF-A4C9-94E9065A796C}">
      <dsp:nvSpPr>
        <dsp:cNvPr id="0" name=""/>
        <dsp:cNvSpPr/>
      </dsp:nvSpPr>
      <dsp:spPr>
        <a:xfrm>
          <a:off x="1480820" y="426296"/>
          <a:ext cx="3769359" cy="3769359"/>
        </a:xfrm>
        <a:prstGeom prst="pie">
          <a:avLst>
            <a:gd name="adj1" fmla="val 1800000"/>
            <a:gd name="adj2" fmla="val 9000000"/>
          </a:avLst>
        </a:prstGeom>
        <a:solidFill>
          <a:srgbClr val="007677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900" kern="1200" dirty="0"/>
            <a:t>Funding</a:t>
          </a:r>
          <a:endParaRPr lang="zh-TW" altLang="en-US" sz="2900" kern="1200" dirty="0"/>
        </a:p>
      </dsp:txBody>
      <dsp:txXfrm>
        <a:off x="2378286" y="2871893"/>
        <a:ext cx="2019299" cy="987213"/>
      </dsp:txXfrm>
    </dsp:sp>
    <dsp:sp modelId="{5F4311FB-7D87-4042-9C1D-D1439DCA5B70}">
      <dsp:nvSpPr>
        <dsp:cNvPr id="0" name=""/>
        <dsp:cNvSpPr/>
      </dsp:nvSpPr>
      <dsp:spPr>
        <a:xfrm>
          <a:off x="1403189" y="291676"/>
          <a:ext cx="3769359" cy="3769359"/>
        </a:xfrm>
        <a:prstGeom prst="pie">
          <a:avLst>
            <a:gd name="adj1" fmla="val 9000000"/>
            <a:gd name="adj2" fmla="val 16200000"/>
          </a:avLst>
        </a:prstGeom>
        <a:solidFill>
          <a:srgbClr val="007677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900" kern="1200" dirty="0"/>
            <a:t>Sales</a:t>
          </a:r>
          <a:endParaRPr lang="zh-TW" altLang="en-US" sz="2900" kern="1200" dirty="0"/>
        </a:p>
      </dsp:txBody>
      <dsp:txXfrm>
        <a:off x="1839806" y="1090421"/>
        <a:ext cx="1346199" cy="1121833"/>
      </dsp:txXfrm>
    </dsp:sp>
    <dsp:sp modelId="{B986BCFA-1B80-4E75-95F9-2D6820202E09}">
      <dsp:nvSpPr>
        <dsp:cNvPr id="0" name=""/>
        <dsp:cNvSpPr/>
      </dsp:nvSpPr>
      <dsp:spPr>
        <a:xfrm>
          <a:off x="1325420" y="58335"/>
          <a:ext cx="4236042" cy="4236042"/>
        </a:xfrm>
        <a:prstGeom prst="circularArrow">
          <a:avLst>
            <a:gd name="adj1" fmla="val 5085"/>
            <a:gd name="adj2" fmla="val 327528"/>
            <a:gd name="adj3" fmla="val 1472472"/>
            <a:gd name="adj4" fmla="val 16199432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3A43F3-5EB4-408E-944C-F982EA4AB346}">
      <dsp:nvSpPr>
        <dsp:cNvPr id="0" name=""/>
        <dsp:cNvSpPr/>
      </dsp:nvSpPr>
      <dsp:spPr>
        <a:xfrm>
          <a:off x="1247478" y="192716"/>
          <a:ext cx="4236042" cy="4236042"/>
        </a:xfrm>
        <a:prstGeom prst="circularArrow">
          <a:avLst>
            <a:gd name="adj1" fmla="val 5085"/>
            <a:gd name="adj2" fmla="val 327528"/>
            <a:gd name="adj3" fmla="val 8671970"/>
            <a:gd name="adj4" fmla="val 1800502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6F3FC25-3993-4F41-8290-26C8D51D735C}">
      <dsp:nvSpPr>
        <dsp:cNvPr id="0" name=""/>
        <dsp:cNvSpPr/>
      </dsp:nvSpPr>
      <dsp:spPr>
        <a:xfrm>
          <a:off x="1169536" y="58335"/>
          <a:ext cx="4236042" cy="4236042"/>
        </a:xfrm>
        <a:prstGeom prst="circularArrow">
          <a:avLst>
            <a:gd name="adj1" fmla="val 5085"/>
            <a:gd name="adj2" fmla="val 327528"/>
            <a:gd name="adj3" fmla="val 15873039"/>
            <a:gd name="adj4" fmla="val 9000000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enn2">
  <dgm:title val=""/>
  <dgm:desc val=""/>
  <dgm:catLst>
    <dgm:cat type="relationship" pri="3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1">
      <dgm:if name="Name2" axis="ch" ptType="node" func="cnt" op="lte" val="3">
        <dgm:constrLst>
          <dgm:constr type="w" for="ch" forName="comp1" refType="w"/>
          <dgm:constr type="h" for="ch" forName="comp1" refType="w" refFor="ch" refForName="comp1"/>
          <dgm:constr type="w" for="ch" forName="comp2" refType="w" fact="0.7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5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primFontSz" for="des" ptType="node" op="equ" val="65"/>
        </dgm:constrLst>
      </dgm:if>
      <dgm:if name="Name3" axis="ch" ptType="node" func="cnt" op="equ" val="4">
        <dgm:constrLst>
          <dgm:constr type="w" for="ch" forName="comp1" refType="w"/>
          <dgm:constr type="h" for="ch" forName="comp1" refType="w" refFor="ch" refForName="comp1"/>
          <dgm:constr type="w" for="ch" forName="comp2" refType="w" fact="0.8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6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4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primFontSz" for="des" ptType="node" op="equ" val="65"/>
        </dgm:constrLst>
      </dgm:if>
      <dgm:else name="Name4">
        <dgm:constrLst>
          <dgm:constr type="w" for="ch" forName="comp1" refType="w"/>
          <dgm:constr type="h" for="ch" forName="comp1" refType="w" refFor="ch" refForName="comp1"/>
          <dgm:constr type="w" for="ch" forName="comp2" refType="w" fact="0.8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7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55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w" for="ch" forName="comp5" refType="w" fact="0.4"/>
          <dgm:constr type="h" for="ch" forName="comp5" refType="w" refFor="ch" refForName="comp5"/>
          <dgm:constr type="ctrX" for="ch" forName="comp5" refType="ctrX" refFor="ch" refForName="comp1"/>
          <dgm:constr type="b" for="ch" forName="comp5" refType="b" refFor="ch" refForName="comp1"/>
          <dgm:constr type="w" for="ch" forName="comp6" refType="w" fact="0.25"/>
          <dgm:constr type="h" for="ch" forName="comp6" refType="w" refFor="ch" refForName="comp6"/>
          <dgm:constr type="ctrX" for="ch" forName="comp6" refType="ctrX" refFor="ch" refForName="comp1"/>
          <dgm:constr type="b" for="ch" forName="comp6" refType="b" refFor="ch" refForName="comp1"/>
          <dgm:constr type="w" for="ch" forName="comp7" refType="w" fact="0.15"/>
          <dgm:constr type="h" for="ch" forName="comp7" refType="w" refFor="ch" refForName="comp7"/>
          <dgm:constr type="ctrX" for="ch" forName="comp7" refType="ctrX" refFor="ch" refForName="comp1"/>
          <dgm:constr type="b" for="ch" forName="comp7" refType="b" refFor="ch" refForName="comp1"/>
          <dgm:constr type="primFontSz" for="des" ptType="node" op="equ" val="65"/>
        </dgm:constrLst>
      </dgm:else>
    </dgm:choose>
    <dgm:ruleLst/>
    <dgm:choose name="Name5">
      <dgm:if name="Name6" axis="ch" ptType="node" func="cnt" op="gte" val="1">
        <dgm:layoutNode name="comp1">
          <dgm:alg type="composite"/>
          <dgm:shape xmlns:r="http://schemas.openxmlformats.org/officeDocument/2006/relationships" r:blip="">
            <dgm:adjLst/>
          </dgm:shape>
          <dgm:presOf/>
          <dgm:choose name="Name7">
            <dgm:if name="Name8" axis="ch" ptType="node" func="cnt" op="equ" val="1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5"/>
                <dgm:constr type="w" for="ch" forName="c1text" refType="w" refFor="ch" refForName="circle1" fact="0.70711"/>
                <dgm:constr type="h" for="ch" forName="c1text" refType="h" refFor="ch" refForName="circle1" fact="0.5"/>
              </dgm:constrLst>
            </dgm:if>
            <dgm:if name="Name9" axis="ch" ptType="node" func="cnt" op="equ" val="2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6"/>
                <dgm:constr type="w" for="ch" forName="c1text" refType="w" refFor="ch" refForName="circle1" fact="0.525"/>
                <dgm:constr type="h" for="ch" forName="c1text" refType="h" refFor="ch" refForName="circle1" fact="0.17"/>
              </dgm:constrLst>
            </dgm:if>
            <dgm:if name="Name10" axis="ch" ptType="node" func="cnt" op="equ" val="3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3495"/>
                <dgm:constr type="h" for="ch" forName="c1text" refType="h" refFor="ch" refForName="circle1" fact="0.15"/>
              </dgm:constrLst>
            </dgm:if>
            <dgm:if name="Name11" axis="ch" ptType="node" func="cnt" op="equ" val="4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2796"/>
                <dgm:constr type="h" for="ch" forName="c1text" refType="h" refFor="ch" refForName="circle1" fact="0.15"/>
              </dgm:constrLst>
            </dgm:if>
            <dgm:if name="Name12" axis="ch" ptType="node" func="cnt" op="gte" val="5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"/>
                <dgm:constr type="w" for="ch" forName="c1text" refType="w" refFor="ch" refForName="circle1" fact="0.375"/>
                <dgm:constr type="h" for="ch" forName="c1text" refType="h" refFor="ch" refForName="circle1" fact="0.1"/>
              </dgm:constrLst>
            </dgm:if>
            <dgm:else name="Name13"/>
          </dgm:choose>
          <dgm:ruleLst/>
          <dgm:layoutNode name="circle1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1 1" cnt="1 0"/>
            <dgm:constrLst>
              <dgm:constr type="h" refType="w"/>
            </dgm:constrLst>
            <dgm:ruleLst/>
          </dgm:layoutNode>
          <dgm:layoutNode name="c1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1 1" cnt="1 0"/>
            <dgm:constrLst/>
            <dgm:ruleLst>
              <dgm:rule type="primFontSz" val="5" fact="NaN" max="NaN"/>
            </dgm:ruleLst>
          </dgm:layoutNode>
        </dgm:layoutNode>
      </dgm:if>
      <dgm:else name="Name14"/>
    </dgm:choose>
    <dgm:choose name="Name15">
      <dgm:if name="Name16" axis="ch" ptType="node" func="cnt" op="gte" val="2">
        <dgm:layoutNode name="comp2">
          <dgm:alg type="composite"/>
          <dgm:shape xmlns:r="http://schemas.openxmlformats.org/officeDocument/2006/relationships" r:blip="">
            <dgm:adjLst/>
          </dgm:shape>
          <dgm:presOf/>
          <dgm:choose name="Name17">
            <dgm:if name="Name18" axis="ch" ptType="node" func="cnt" op="equ" val="2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5"/>
                <dgm:constr type="w" for="ch" forName="c2text" refType="w" refFor="ch" refForName="circle2" fact="0.70711"/>
                <dgm:constr type="h" for="ch" forName="c2text" refType="h" refFor="ch" refForName="circle2" fact="0.5"/>
              </dgm:constrLst>
            </dgm:if>
            <dgm:if name="Name19" axis="ch" ptType="node" func="cnt" op="equ" val="3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625"/>
                <dgm:constr type="w" for="ch" forName="c2text" refType="w" refFor="ch" refForName="circle2" fact="0.466"/>
                <dgm:constr type="h" for="ch" forName="c2text" refType="h" refFor="ch" refForName="circle2" fact="0.1875"/>
              </dgm:constrLst>
            </dgm:if>
            <dgm:if name="Name20" axis="ch" ptType="node" func="cnt" op="equ" val="4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"/>
                <dgm:constr type="w" for="ch" forName="c2text" refType="w" refFor="ch" refForName="circle2" fact="0.3495"/>
                <dgm:constr type="h" for="ch" forName="c2text" refType="h" refFor="ch" refForName="circle2" fact="0.18"/>
              </dgm:constrLst>
            </dgm:if>
            <dgm:if name="Name21" axis="ch" ptType="node" func="cnt" op="gte" val="5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15"/>
                <dgm:constr type="w" for="ch" forName="c2text" refType="w" refFor="ch" refForName="circle2" fact="0.43125"/>
                <dgm:constr type="h" for="ch" forName="c2text" refType="h" refFor="ch" refForName="circle2" fact="0.115"/>
              </dgm:constrLst>
            </dgm:if>
            <dgm:else name="Name22"/>
          </dgm:choose>
          <dgm:ruleLst/>
          <dgm:layoutNode name="circle2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2 1" cnt="1 0"/>
            <dgm:constrLst>
              <dgm:constr type="h" refType="w"/>
            </dgm:constrLst>
            <dgm:ruleLst/>
          </dgm:layoutNode>
          <dgm:layoutNode name="c2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2 1" cnt="1 0"/>
            <dgm:constrLst/>
            <dgm:ruleLst>
              <dgm:rule type="primFontSz" val="5" fact="NaN" max="NaN"/>
            </dgm:ruleLst>
          </dgm:layoutNode>
        </dgm:layoutNode>
      </dgm:if>
      <dgm:else name="Name23"/>
    </dgm:choose>
    <dgm:choose name="Name24">
      <dgm:if name="Name25" axis="ch" ptType="node" func="cnt" op="gte" val="3">
        <dgm:layoutNode name="comp3">
          <dgm:alg type="composite"/>
          <dgm:shape xmlns:r="http://schemas.openxmlformats.org/officeDocument/2006/relationships" r:blip="">
            <dgm:adjLst/>
          </dgm:shape>
          <dgm:presOf/>
          <dgm:choose name="Name26">
            <dgm:if name="Name27" axis="ch" ptType="node" func="cnt" op="equ" val="3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5"/>
                <dgm:constr type="w" for="ch" forName="c3text" refType="w" refFor="ch" refForName="circle3" fact="0.70711"/>
                <dgm:constr type="h" for="ch" forName="c3text" refType="h" refFor="ch" refForName="circle3" fact="0.5"/>
              </dgm:constrLst>
            </dgm:if>
            <dgm:if name="Name28" axis="ch" ptType="node" func="cnt" op="equ" val="4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875"/>
                <dgm:constr type="w" for="ch" forName="c3text" refType="w" refFor="ch" refForName="circle3" fact="0.466"/>
                <dgm:constr type="h" for="ch" forName="c3text" refType="h" refFor="ch" refForName="circle3" fact="0.225"/>
              </dgm:constrLst>
            </dgm:if>
            <dgm:if name="Name29" axis="ch" ptType="node" func="cnt" op="gte" val="5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38"/>
                <dgm:constr type="w" for="ch" forName="c3text" refType="w" refFor="ch" refForName="circle3" fact="0.5175"/>
                <dgm:constr type="h" for="ch" forName="c3text" refType="h" refFor="ch" refForName="circle3" fact="0.138"/>
              </dgm:constrLst>
            </dgm:if>
            <dgm:else name="Name30"/>
          </dgm:choose>
          <dgm:ruleLst/>
          <dgm:layoutNode name="circle3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3 1" cnt="1 0"/>
            <dgm:constrLst>
              <dgm:constr type="h" refType="w"/>
            </dgm:constrLst>
            <dgm:ruleLst/>
          </dgm:layoutNode>
          <dgm:layoutNode name="c3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3 1" cnt="1 0"/>
            <dgm:constrLst/>
            <dgm:ruleLst>
              <dgm:rule type="primFontSz" val="5" fact="NaN" max="NaN"/>
            </dgm:ruleLst>
          </dgm:layoutNode>
        </dgm:layoutNode>
      </dgm:if>
      <dgm:else name="Name31"/>
    </dgm:choose>
    <dgm:choose name="Name32">
      <dgm:if name="Name33" axis="ch" ptType="node" func="cnt" op="gte" val="4">
        <dgm:layoutNode name="comp4">
          <dgm:alg type="composite"/>
          <dgm:shape xmlns:r="http://schemas.openxmlformats.org/officeDocument/2006/relationships" r:blip="">
            <dgm:adjLst/>
          </dgm:shape>
          <dgm:presOf/>
          <dgm:choose name="Name34">
            <dgm:if name="Name35" axis="ch" ptType="node" func="cnt" op="equ" val="4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5"/>
                <dgm:constr type="w" for="ch" forName="c4text" refType="w" refFor="ch" refForName="circle4" fact="0.70711"/>
                <dgm:constr type="h" for="ch" forName="c4text" refType="h" refFor="ch" refForName="circle4" fact="0.5"/>
              </dgm:constrLst>
            </dgm:if>
            <dgm:if name="Name36" axis="ch" ptType="node" func="cnt" op="gte" val="5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18"/>
                <dgm:constr type="w" for="ch" forName="c4text" refType="w" refFor="ch" refForName="circle4" fact="0.54"/>
                <dgm:constr type="h" for="ch" forName="c4text" refType="h" refFor="ch" refForName="circle4" fact="0.18"/>
              </dgm:constrLst>
            </dgm:if>
            <dgm:else name="Name37"/>
          </dgm:choose>
          <dgm:ruleLst/>
          <dgm:layoutNode name="circle4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4 1" cnt="1 0"/>
            <dgm:constrLst>
              <dgm:constr type="h" refType="w"/>
            </dgm:constrLst>
            <dgm:ruleLst/>
          </dgm:layoutNode>
          <dgm:layoutNode name="c4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4 1" cnt="1 0"/>
            <dgm:constrLst/>
            <dgm:ruleLst>
              <dgm:rule type="primFontSz" val="5" fact="NaN" max="NaN"/>
            </dgm:ruleLst>
          </dgm:layoutNode>
        </dgm:layoutNode>
      </dgm:if>
      <dgm:else name="Name38"/>
    </dgm:choose>
    <dgm:choose name="Name39">
      <dgm:if name="Name40" axis="ch" ptType="node" func="cnt" op="gte" val="5">
        <dgm:layoutNode name="comp5">
          <dgm:alg type="composite"/>
          <dgm:shape xmlns:r="http://schemas.openxmlformats.org/officeDocument/2006/relationships" r:blip="">
            <dgm:adjLst/>
          </dgm:shape>
          <dgm:presOf/>
          <dgm:choose name="Name41">
            <dgm:if name="Name42" axis="ch" ptType="node" func="cnt" op="equ" val="5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5"/>
                <dgm:constr type="w" for="ch" forName="c5text" refType="w" refFor="ch" refForName="circle5" fact="0.70711"/>
                <dgm:constr type="h" for="ch" forName="c5text" refType="h" refFor="ch" refForName="circle5" fact="0.5"/>
              </dgm:constrLst>
            </dgm:if>
            <dgm:if name="Name43" axis="ch" ptType="node" func="cnt" op="gte" val="6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25"/>
                <dgm:constr type="w" for="ch" forName="c5text" refType="w" refFor="ch" refForName="circle5" fact="0.65"/>
                <dgm:constr type="h" for="ch" forName="c5text" refType="h" refFor="ch" refForName="circle5" fact="0.25"/>
              </dgm:constrLst>
            </dgm:if>
            <dgm:else name="Name44"/>
          </dgm:choose>
          <dgm:ruleLst/>
          <dgm:layoutNode name="circle5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5 1" cnt="1 0"/>
            <dgm:constrLst>
              <dgm:constr type="h" refType="w"/>
            </dgm:constrLst>
            <dgm:ruleLst/>
          </dgm:layoutNode>
          <dgm:layoutNode name="c5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5 1" cnt="1 0"/>
            <dgm:constrLst/>
            <dgm:ruleLst>
              <dgm:rule type="primFontSz" val="5" fact="NaN" max="NaN"/>
            </dgm:ruleLst>
          </dgm:layoutNode>
        </dgm:layoutNode>
      </dgm:if>
      <dgm:else name="Name45"/>
    </dgm:choose>
    <dgm:choose name="Name46">
      <dgm:if name="Name47" axis="ch" ptType="node" func="cnt" op="gte" val="6">
        <dgm:layoutNode name="comp6">
          <dgm:alg type="composite"/>
          <dgm:shape xmlns:r="http://schemas.openxmlformats.org/officeDocument/2006/relationships" r:blip="">
            <dgm:adjLst/>
          </dgm:shape>
          <dgm:presOf/>
          <dgm:choose name="Name48">
            <dgm:if name="Name49" axis="ch" ptType="node" func="cnt" op="equ" val="6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5"/>
                <dgm:constr type="w" for="ch" forName="c6text" refType="w" refFor="ch" refForName="circle6" fact="0.70711"/>
                <dgm:constr type="h" for="ch" forName="c6text" refType="h" refFor="ch" refForName="circle6" fact="0.5"/>
              </dgm:constrLst>
            </dgm:if>
            <dgm:if name="Name50" axis="ch" ptType="node" func="cnt" op="gte" val="7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27"/>
                <dgm:constr type="w" for="ch" forName="c6text" refType="w" refFor="ch" refForName="circle6" fact="0.68"/>
                <dgm:constr type="h" for="ch" forName="c6text" refType="h" refFor="ch" refForName="circle6" fact="0.241"/>
              </dgm:constrLst>
            </dgm:if>
            <dgm:else name="Name51"/>
          </dgm:choose>
          <dgm:ruleLst/>
          <dgm:layoutNode name="circle6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6 1" cnt="1 0"/>
            <dgm:constrLst>
              <dgm:constr type="h" refType="w"/>
            </dgm:constrLst>
            <dgm:ruleLst/>
          </dgm:layoutNode>
          <dgm:layoutNode name="c6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6 1" cnt="1 0"/>
            <dgm:constrLst/>
            <dgm:ruleLst>
              <dgm:rule type="primFontSz" val="5" fact="NaN" max="NaN"/>
            </dgm:ruleLst>
          </dgm:layoutNode>
        </dgm:layoutNode>
      </dgm:if>
      <dgm:else name="Name52"/>
    </dgm:choose>
    <dgm:choose name="Name53">
      <dgm:if name="Name54" axis="ch" ptType="node" func="cnt" op="gte" val="7">
        <dgm:layoutNode name="comp7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circle7" refType="w"/>
            <dgm:constr type="h" for="ch" forName="circle7" refType="h"/>
            <dgm:constr type="ctrX" for="ch" forName="circle7" refType="w" fact="0.5"/>
            <dgm:constr type="ctrY" for="ch" forName="circle7" refType="h" fact="0.5"/>
            <dgm:constr type="ctrX" for="ch" forName="c7text" refType="w" fact="0.5"/>
            <dgm:constr type="ctrY" for="ch" forName="c7text" refType="h" fact="0.5"/>
            <dgm:constr type="w" for="ch" forName="c7text" refType="w" refFor="ch" refForName="circle7" fact="0.70711"/>
            <dgm:constr type="h" for="ch" forName="c7text" refType="h" refFor="ch" refForName="circle7" fact="0.5"/>
          </dgm:constrLst>
          <dgm:ruleLst/>
          <dgm:layoutNode name="circle7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7 1" cnt="1 0"/>
            <dgm:constrLst>
              <dgm:constr type="h" refType="w"/>
            </dgm:constrLst>
            <dgm:ruleLst/>
          </dgm:layoutNode>
          <dgm:layoutNode name="c7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7 1" cnt="1 0"/>
            <dgm:constrLst/>
            <dgm:ruleLst>
              <dgm:rule type="primFontSz" val="5" fact="NaN" max="NaN"/>
            </dgm:ruleLst>
          </dgm:layoutNode>
        </dgm:layoutNode>
      </dgm:if>
      <dgm:else name="Name55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2949787" cy="4969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7414" y="0"/>
            <a:ext cx="2949787" cy="4969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819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9442371"/>
            <a:ext cx="2949787" cy="4969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819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7414" y="9442371"/>
            <a:ext cx="2949787" cy="4969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89796505-ABB7-4DC2-9B36-605ECD4A24AE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44668335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2949787" cy="4969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7414" y="0"/>
            <a:ext cx="2949787" cy="4969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229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47738" y="746125"/>
            <a:ext cx="4911725" cy="37258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58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7627" y="4721186"/>
            <a:ext cx="4991947" cy="44727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noProof="0"/>
              <a:t>按一下以編輯母片</a:t>
            </a:r>
          </a:p>
          <a:p>
            <a:pPr lvl="1"/>
            <a:r>
              <a:rPr lang="zh-TW" altLang="en-US" noProof="0"/>
              <a:t>第二層</a:t>
            </a:r>
          </a:p>
          <a:p>
            <a:pPr lvl="2"/>
            <a:r>
              <a:rPr lang="zh-TW" altLang="en-US" noProof="0"/>
              <a:t>第三層</a:t>
            </a:r>
          </a:p>
          <a:p>
            <a:pPr lvl="3"/>
            <a:r>
              <a:rPr lang="zh-TW" altLang="en-US" noProof="0"/>
              <a:t>第四層</a:t>
            </a:r>
          </a:p>
          <a:p>
            <a:pPr lvl="4"/>
            <a:r>
              <a:rPr lang="zh-TW" altLang="en-US" noProof="0"/>
              <a:t>第五層</a:t>
            </a:r>
          </a:p>
        </p:txBody>
      </p:sp>
      <p:sp>
        <p:nvSpPr>
          <p:cNvPr id="2458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9442371"/>
            <a:ext cx="2949787" cy="4969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2458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7414" y="9442371"/>
            <a:ext cx="2949787" cy="4969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6FE02747-AF69-4D4B-89D3-3FAE507EDD26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58418470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新細明體" pitchFamily="18" charset="-120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新細明體" pitchFamily="18" charset="-12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新細明體" pitchFamily="18" charset="-12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新細明體" pitchFamily="18" charset="-12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新細明體" pitchFamily="18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8" name="Google Shape;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68400" y="685800"/>
            <a:ext cx="45212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3BB09A-AF4C-4E42-800E-E0CCBD8AA2D6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97309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042"/>
          <p:cNvSpPr>
            <a:spLocks noChangeArrowheads="1"/>
          </p:cNvSpPr>
          <p:nvPr userDrawn="1"/>
        </p:nvSpPr>
        <p:spPr bwMode="auto">
          <a:xfrm>
            <a:off x="0" y="0"/>
            <a:ext cx="10096500" cy="4783138"/>
          </a:xfrm>
          <a:prstGeom prst="rect">
            <a:avLst/>
          </a:prstGeom>
          <a:solidFill>
            <a:srgbClr val="0071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5" name="Rectangle 1043"/>
          <p:cNvSpPr>
            <a:spLocks noChangeArrowheads="1"/>
          </p:cNvSpPr>
          <p:nvPr userDrawn="1"/>
        </p:nvSpPr>
        <p:spPr bwMode="auto">
          <a:xfrm>
            <a:off x="8913813" y="0"/>
            <a:ext cx="1182687" cy="4783138"/>
          </a:xfrm>
          <a:prstGeom prst="rect">
            <a:avLst/>
          </a:prstGeom>
          <a:solidFill>
            <a:srgbClr val="197F7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" name="Rectangle 1044"/>
          <p:cNvSpPr>
            <a:spLocks noChangeArrowheads="1"/>
          </p:cNvSpPr>
          <p:nvPr userDrawn="1"/>
        </p:nvSpPr>
        <p:spPr bwMode="auto">
          <a:xfrm>
            <a:off x="0" y="4783138"/>
            <a:ext cx="10096500" cy="746125"/>
          </a:xfrm>
          <a:prstGeom prst="rect">
            <a:avLst/>
          </a:prstGeom>
          <a:solidFill>
            <a:srgbClr val="338D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7" name="Rectangle 1045"/>
          <p:cNvSpPr>
            <a:spLocks noChangeArrowheads="1"/>
          </p:cNvSpPr>
          <p:nvPr userDrawn="1"/>
        </p:nvSpPr>
        <p:spPr bwMode="auto">
          <a:xfrm>
            <a:off x="0" y="5529263"/>
            <a:ext cx="10096500" cy="230187"/>
          </a:xfrm>
          <a:prstGeom prst="rect">
            <a:avLst/>
          </a:prstGeom>
          <a:solidFill>
            <a:srgbClr val="80B8B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8" name="Rectangle 1046"/>
          <p:cNvSpPr>
            <a:spLocks noChangeArrowheads="1"/>
          </p:cNvSpPr>
          <p:nvPr userDrawn="1"/>
        </p:nvSpPr>
        <p:spPr bwMode="auto">
          <a:xfrm>
            <a:off x="8913813" y="4783138"/>
            <a:ext cx="1182687" cy="746125"/>
          </a:xfrm>
          <a:prstGeom prst="rect">
            <a:avLst/>
          </a:prstGeom>
          <a:solidFill>
            <a:srgbClr val="6AA83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9" name="Rectangle 1047"/>
          <p:cNvSpPr>
            <a:spLocks noChangeArrowheads="1"/>
          </p:cNvSpPr>
          <p:nvPr userDrawn="1"/>
        </p:nvSpPr>
        <p:spPr bwMode="auto">
          <a:xfrm>
            <a:off x="8913813" y="5529263"/>
            <a:ext cx="1182687" cy="230187"/>
          </a:xfrm>
          <a:prstGeom prst="rect">
            <a:avLst/>
          </a:prstGeom>
          <a:solidFill>
            <a:srgbClr val="66AAA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0" name="Rectangle 1048"/>
          <p:cNvSpPr>
            <a:spLocks noChangeArrowheads="1"/>
          </p:cNvSpPr>
          <p:nvPr userDrawn="1"/>
        </p:nvSpPr>
        <p:spPr bwMode="auto">
          <a:xfrm>
            <a:off x="8913813" y="5759450"/>
            <a:ext cx="1182687" cy="1893888"/>
          </a:xfrm>
          <a:prstGeom prst="rect">
            <a:avLst/>
          </a:prstGeom>
          <a:solidFill>
            <a:srgbClr val="CCE3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pic>
        <p:nvPicPr>
          <p:cNvPr id="11" name="Picture 1076" descr="白底CTBC(中上英下)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625" y="6275388"/>
            <a:ext cx="2133600" cy="866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69" name="Rectangle 1053"/>
          <p:cNvSpPr>
            <a:spLocks noGrp="1" noChangeArrowheads="1"/>
          </p:cNvSpPr>
          <p:nvPr>
            <p:ph type="ctrTitle" sz="quarter"/>
          </p:nvPr>
        </p:nvSpPr>
        <p:spPr>
          <a:xfrm>
            <a:off x="252413" y="936625"/>
            <a:ext cx="8582025" cy="1276350"/>
          </a:xfrm>
        </p:spPr>
        <p:txBody>
          <a:bodyPr/>
          <a:lstStyle>
            <a:lvl1pPr algn="r">
              <a:defRPr sz="4700">
                <a:solidFill>
                  <a:schemeClr val="bg1"/>
                </a:solidFill>
                <a:ea typeface="華康中明體" pitchFamily="49" charset="-120"/>
              </a:defRPr>
            </a:lvl1pPr>
          </a:lstStyle>
          <a:p>
            <a:r>
              <a:rPr lang="en-US" altLang="zh-TW"/>
              <a:t>Click to edit Master title style</a:t>
            </a:r>
          </a:p>
        </p:txBody>
      </p:sp>
      <p:sp>
        <p:nvSpPr>
          <p:cNvPr id="10270" name="Rectangle 1054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766888" y="2382838"/>
            <a:ext cx="7067550" cy="1360487"/>
          </a:xfrm>
        </p:spPr>
        <p:txBody>
          <a:bodyPr/>
          <a:lstStyle>
            <a:lvl1pPr marL="0" indent="0" algn="r">
              <a:buFontTx/>
              <a:buNone/>
              <a:defRPr>
                <a:solidFill>
                  <a:schemeClr val="bg1"/>
                </a:solidFill>
                <a:ea typeface="華康中明體" pitchFamily="49" charset="-120"/>
              </a:defRPr>
            </a:lvl1pPr>
          </a:lstStyle>
          <a:p>
            <a:r>
              <a:rPr lang="en-US" altLang="zh-TW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7443735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93FA127-A906-4902-976B-067BA24A7D95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4635283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7194550" y="511175"/>
            <a:ext cx="2144713" cy="6346825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757238" y="511175"/>
            <a:ext cx="6284912" cy="6346825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CBB5862-05CB-41F4-BF6D-D09FDD340A2E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586147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with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7899954E-D83C-4E03-A51E-E9EFC4CB52C8}"/>
              </a:ext>
            </a:extLst>
          </p:cNvPr>
          <p:cNvSpPr/>
          <p:nvPr userDrawn="1"/>
        </p:nvSpPr>
        <p:spPr>
          <a:xfrm>
            <a:off x="0" y="0"/>
            <a:ext cx="10096500" cy="7658100"/>
          </a:xfrm>
          <a:prstGeom prst="rect">
            <a:avLst/>
          </a:prstGeom>
          <a:blipFill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88" noProof="0" dirty="0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15FAA74F-DE92-4414-B0C7-466184CBCC99}"/>
              </a:ext>
            </a:extLst>
          </p:cNvPr>
          <p:cNvSpPr/>
          <p:nvPr userDrawn="1"/>
        </p:nvSpPr>
        <p:spPr>
          <a:xfrm>
            <a:off x="3389899" y="452041"/>
            <a:ext cx="3316701" cy="191263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88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EEB3FF-7F57-482E-BA1B-44AD9E95F0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81505" y="6993415"/>
            <a:ext cx="220861" cy="252332"/>
          </a:xfrm>
          <a:prstGeom prst="rect">
            <a:avLst/>
          </a:prstGeom>
        </p:spPr>
        <p:txBody>
          <a:bodyPr/>
          <a:lstStyle/>
          <a:p>
            <a:fld id="{D9BB3731-526F-4638-85F8-715D717FFC12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D9D4896A-B348-4A66-B8A4-5E68BBCC49E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89900" y="5914250"/>
            <a:ext cx="3316701" cy="1743850"/>
          </a:xfrm>
          <a:solidFill>
            <a:schemeClr val="tx1"/>
          </a:solidFill>
        </p:spPr>
        <p:txBody>
          <a:bodyPr tIns="90000" bIns="90000" anchor="ctr" anchorCtr="0">
            <a:noAutofit/>
          </a:bodyPr>
          <a:lstStyle>
            <a:lvl1pPr marL="0" indent="0" algn="ctr">
              <a:spcBef>
                <a:spcPts val="497"/>
              </a:spcBef>
              <a:buNone/>
              <a:defRPr sz="2319" i="0">
                <a:solidFill>
                  <a:schemeClr val="bg1"/>
                </a:solidFill>
              </a:defRPr>
            </a:lvl1pPr>
            <a:lvl2pPr marL="378653" indent="0" algn="ctr">
              <a:buNone/>
              <a:defRPr sz="2319">
                <a:solidFill>
                  <a:schemeClr val="bg1"/>
                </a:solidFill>
              </a:defRPr>
            </a:lvl2pPr>
            <a:lvl3pPr marL="757306" indent="0" algn="ctr">
              <a:buNone/>
              <a:defRPr sz="2319">
                <a:solidFill>
                  <a:schemeClr val="bg1"/>
                </a:solidFill>
              </a:defRPr>
            </a:lvl3pPr>
            <a:lvl4pPr marL="1135959" indent="0" algn="ctr">
              <a:buNone/>
              <a:defRPr sz="2319">
                <a:solidFill>
                  <a:schemeClr val="bg1"/>
                </a:solidFill>
              </a:defRPr>
            </a:lvl4pPr>
            <a:lvl5pPr marL="1514612" indent="0" algn="ctr">
              <a:buNone/>
              <a:defRPr sz="2319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</a:t>
            </a:r>
            <a:br>
              <a:rPr lang="en-US" noProof="0"/>
            </a:br>
            <a:r>
              <a:rPr lang="en-US" noProof="0"/>
              <a:t>text styles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0824308D-CE80-4FF7-81BB-AFBECF7EA2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9900" y="2364680"/>
            <a:ext cx="3316701" cy="3324932"/>
          </a:xfrm>
          <a:solidFill>
            <a:schemeClr val="tx1"/>
          </a:solidFill>
        </p:spPr>
        <p:txBody>
          <a:bodyPr tIns="72000" bIns="216000" anchor="b">
            <a:normAutofit/>
          </a:bodyPr>
          <a:lstStyle>
            <a:lvl1pPr algn="ctr">
              <a:lnSpc>
                <a:spcPct val="85000"/>
              </a:lnSpc>
              <a:defRPr lang="ru-RU" sz="4969" b="1" kern="1200" dirty="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noProof="0"/>
              <a:t>CLICK TO EDIT TITLE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2E46EE0C-8420-4BA8-9E2D-0780DB1E650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082773" y="1065140"/>
            <a:ext cx="1930955" cy="602437"/>
          </a:xfrm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159">
                <a:solidFill>
                  <a:schemeClr val="bg1"/>
                </a:solidFill>
              </a:defRPr>
            </a:lvl1pPr>
          </a:lstStyle>
          <a:p>
            <a:r>
              <a:rPr lang="zh-TW" altLang="en-US" noProof="0"/>
              <a:t>按一下圖示以新增圖片</a:t>
            </a:r>
            <a:endParaRPr lang="en-US" noProof="0" dirty="0"/>
          </a:p>
        </p:txBody>
      </p:sp>
      <p:sp>
        <p:nvSpPr>
          <p:cNvPr id="10" name="Rectangle 6" descr="Rectangle shape">
            <a:extLst>
              <a:ext uri="{FF2B5EF4-FFF2-40B4-BE49-F238E27FC236}">
                <a16:creationId xmlns:a16="http://schemas.microsoft.com/office/drawing/2014/main" id="{0A900D34-4B01-4389-9CFF-FFCB0CF7A3CC}"/>
              </a:ext>
            </a:extLst>
          </p:cNvPr>
          <p:cNvSpPr/>
          <p:nvPr userDrawn="1"/>
        </p:nvSpPr>
        <p:spPr>
          <a:xfrm>
            <a:off x="4076462" y="2140041"/>
            <a:ext cx="6020038" cy="2246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88" noProof="0" dirty="0"/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18865235-7FA6-4F58-B90E-4404EAE577DF}"/>
              </a:ext>
            </a:extLst>
          </p:cNvPr>
          <p:cNvSpPr/>
          <p:nvPr userDrawn="1"/>
        </p:nvSpPr>
        <p:spPr>
          <a:xfrm>
            <a:off x="3389899" y="5689611"/>
            <a:ext cx="3316701" cy="25017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88" noProof="0" dirty="0"/>
          </a:p>
        </p:txBody>
      </p:sp>
      <p:sp>
        <p:nvSpPr>
          <p:cNvPr id="9" name="Rectangle 5" descr="Rectangle shape">
            <a:extLst>
              <a:ext uri="{FF2B5EF4-FFF2-40B4-BE49-F238E27FC236}">
                <a16:creationId xmlns:a16="http://schemas.microsoft.com/office/drawing/2014/main" id="{72ED261F-FABA-4D73-8360-A897A6082FA6}"/>
              </a:ext>
            </a:extLst>
          </p:cNvPr>
          <p:cNvSpPr/>
          <p:nvPr userDrawn="1"/>
        </p:nvSpPr>
        <p:spPr>
          <a:xfrm>
            <a:off x="-1" y="5689612"/>
            <a:ext cx="6020038" cy="2246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88" noProof="0" dirty="0"/>
          </a:p>
        </p:txBody>
      </p:sp>
    </p:spTree>
    <p:extLst>
      <p:ext uri="{BB962C8B-B14F-4D97-AF65-F5344CB8AC3E}">
        <p14:creationId xmlns:p14="http://schemas.microsoft.com/office/powerpoint/2010/main" val="36143064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r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Triangle 3">
            <a:extLst>
              <a:ext uri="{FF2B5EF4-FFF2-40B4-BE49-F238E27FC236}">
                <a16:creationId xmlns:a16="http://schemas.microsoft.com/office/drawing/2014/main" id="{79ED029D-F488-47E5-B064-0E35B31D23A5}"/>
              </a:ext>
            </a:extLst>
          </p:cNvPr>
          <p:cNvSpPr/>
          <p:nvPr userDrawn="1"/>
        </p:nvSpPr>
        <p:spPr>
          <a:xfrm flipV="1">
            <a:off x="0" y="-5"/>
            <a:ext cx="9728399" cy="703411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88" noProof="0" dirty="0"/>
          </a:p>
        </p:txBody>
      </p:sp>
      <p:sp>
        <p:nvSpPr>
          <p:cNvPr id="5" name="Picture Placeholder 31" title="Image">
            <a:extLst>
              <a:ext uri="{FF2B5EF4-FFF2-40B4-BE49-F238E27FC236}">
                <a16:creationId xmlns:a16="http://schemas.microsoft.com/office/drawing/2014/main" id="{D683190A-95C6-428D-AEE4-FC8350C3246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297487" y="364672"/>
            <a:ext cx="9501527" cy="692875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lIns="0" tIns="0" anchor="ctr"/>
          <a:lstStyle>
            <a:lvl1pPr marL="0" indent="0" algn="ctr">
              <a:buNone/>
              <a:defRPr sz="911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Image Here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78F4957-6DDE-40CE-9D33-00B1434FA085}"/>
              </a:ext>
            </a:extLst>
          </p:cNvPr>
          <p:cNvCxnSpPr>
            <a:cxnSpLocks/>
          </p:cNvCxnSpPr>
          <p:nvPr userDrawn="1"/>
        </p:nvCxnSpPr>
        <p:spPr>
          <a:xfrm flipV="1">
            <a:off x="1" y="5968456"/>
            <a:ext cx="1956197" cy="138575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 title="Title ">
            <a:extLst>
              <a:ext uri="{FF2B5EF4-FFF2-40B4-BE49-F238E27FC236}">
                <a16:creationId xmlns:a16="http://schemas.microsoft.com/office/drawing/2014/main" id="{D9A8085F-72C4-4DFB-813E-C5666B0CCF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7487" y="623996"/>
            <a:ext cx="6900949" cy="1049441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lIns="288000" anchor="ctr">
            <a:normAutofit/>
          </a:bodyPr>
          <a:lstStyle>
            <a:lvl1pPr>
              <a:defRPr sz="2982" b="1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Add Caption Here</a:t>
            </a:r>
          </a:p>
        </p:txBody>
      </p:sp>
    </p:spTree>
    <p:extLst>
      <p:ext uri="{BB962C8B-B14F-4D97-AF65-F5344CB8AC3E}">
        <p14:creationId xmlns:p14="http://schemas.microsoft.com/office/powerpoint/2010/main" val="40917625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0"/>
              </a:spcBef>
              <a:spcAft>
                <a:spcPts val="1200"/>
              </a:spcAft>
              <a:defRPr/>
            </a:lvl1pPr>
            <a:lvl2pPr>
              <a:spcBef>
                <a:spcPts val="0"/>
              </a:spcBef>
              <a:spcAft>
                <a:spcPts val="1200"/>
              </a:spcAft>
              <a:defRPr/>
            </a:lvl2pPr>
            <a:lvl3pPr>
              <a:spcBef>
                <a:spcPts val="0"/>
              </a:spcBef>
              <a:spcAft>
                <a:spcPts val="1200"/>
              </a:spcAft>
              <a:defRPr/>
            </a:lvl3pPr>
            <a:lvl4pPr>
              <a:spcBef>
                <a:spcPts val="0"/>
              </a:spcBef>
              <a:spcAft>
                <a:spcPts val="1200"/>
              </a:spcAft>
              <a:defRPr/>
            </a:lvl4pPr>
            <a:lvl5pPr>
              <a:spcBef>
                <a:spcPts val="0"/>
              </a:spcBef>
              <a:spcAft>
                <a:spcPts val="1200"/>
              </a:spcAft>
              <a:defRPr/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993063" y="7285038"/>
            <a:ext cx="2103437" cy="373062"/>
          </a:xfrm>
        </p:spPr>
        <p:txBody>
          <a:bodyPr/>
          <a:lstStyle>
            <a:lvl1pPr algn="r">
              <a:defRPr sz="1600"/>
            </a:lvl1pPr>
          </a:lstStyle>
          <a:p>
            <a:pPr>
              <a:defRPr/>
            </a:pPr>
            <a:fld id="{9C25355A-0BBA-4480-B3F0-112FE84762B9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1263568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96925" y="4921250"/>
            <a:ext cx="8582025" cy="152082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96925" y="3246438"/>
            <a:ext cx="8582025" cy="1674812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B8B0EBB-E0D4-4946-8523-9ECA6023E652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5625843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757238" y="1446213"/>
            <a:ext cx="4214812" cy="54117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5124450" y="1446213"/>
            <a:ext cx="4214813" cy="54117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73EF675-A893-4CA7-A341-A95D96C5A4CD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7678346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04825" y="306388"/>
            <a:ext cx="9086850" cy="127635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504825" y="1714500"/>
            <a:ext cx="4460875" cy="7143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504825" y="2428875"/>
            <a:ext cx="4460875" cy="44116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5129213" y="1714500"/>
            <a:ext cx="4462462" cy="7143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5129213" y="2428875"/>
            <a:ext cx="4462462" cy="44116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0A0F39-0E90-46EB-8A9D-2783EC89FEB2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6158665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206A40D-1A57-4994-9D30-33CFE96BEE9B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0359338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E2EC73F-1674-4293-9F59-8850CB8D4230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0077912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04825" y="304800"/>
            <a:ext cx="3321050" cy="129698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948113" y="304800"/>
            <a:ext cx="5643562" cy="6535738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504825" y="1601788"/>
            <a:ext cx="3321050" cy="52387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20157E1-1462-4E11-9262-15C987C012A5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6306754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979613" y="5360988"/>
            <a:ext cx="6057900" cy="63182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979613" y="684213"/>
            <a:ext cx="6057900" cy="45942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979613" y="5992813"/>
            <a:ext cx="6057900" cy="90011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9D4D295-D4E4-42BB-B571-086650C3D75B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9489800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57238" y="6977063"/>
            <a:ext cx="2103437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01453" tIns="50726" rIns="101453" bIns="50726" numCol="1" anchor="t" anchorCtr="0" compatLnSpc="1">
            <a:prstTxWarp prst="textNoShape">
              <a:avLst/>
            </a:prstTxWarp>
          </a:bodyPr>
          <a:lstStyle>
            <a:lvl1pPr>
              <a:defRPr sz="1600"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449638" y="6977063"/>
            <a:ext cx="319722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01453" tIns="50726" rIns="101453" bIns="50726" numCol="1" anchor="t" anchorCtr="0" compatLnSpc="1">
            <a:prstTxWarp prst="textNoShape">
              <a:avLst/>
            </a:prstTxWarp>
          </a:bodyPr>
          <a:lstStyle>
            <a:lvl1pPr algn="ctr">
              <a:defRPr sz="1600"/>
            </a:lvl1pPr>
          </a:lstStyle>
          <a:p>
            <a:pPr>
              <a:defRPr/>
            </a:pPr>
            <a:endParaRPr lang="en-US" altLang="zh-TW"/>
          </a:p>
        </p:txBody>
      </p:sp>
      <p:grpSp>
        <p:nvGrpSpPr>
          <p:cNvPr id="2" name="Group 18"/>
          <p:cNvGrpSpPr>
            <a:grpSpLocks/>
          </p:cNvGrpSpPr>
          <p:nvPr userDrawn="1"/>
        </p:nvGrpSpPr>
        <p:grpSpPr bwMode="auto">
          <a:xfrm>
            <a:off x="0" y="7096125"/>
            <a:ext cx="10096500" cy="569913"/>
            <a:chOff x="0" y="4464"/>
            <a:chExt cx="6360" cy="359"/>
          </a:xfrm>
        </p:grpSpPr>
        <p:grpSp>
          <p:nvGrpSpPr>
            <p:cNvPr id="1032" name="Group 7"/>
            <p:cNvGrpSpPr>
              <a:grpSpLocks/>
            </p:cNvGrpSpPr>
            <p:nvPr userDrawn="1"/>
          </p:nvGrpSpPr>
          <p:grpSpPr bwMode="auto">
            <a:xfrm>
              <a:off x="0" y="4464"/>
              <a:ext cx="6360" cy="359"/>
              <a:chOff x="0" y="4459"/>
              <a:chExt cx="6597" cy="484"/>
            </a:xfrm>
          </p:grpSpPr>
          <p:sp>
            <p:nvSpPr>
              <p:cNvPr id="1034" name="Rectangle 8"/>
              <p:cNvSpPr>
                <a:spLocks noChangeArrowheads="1"/>
              </p:cNvSpPr>
              <p:nvPr userDrawn="1"/>
            </p:nvSpPr>
            <p:spPr bwMode="auto">
              <a:xfrm>
                <a:off x="0" y="4459"/>
                <a:ext cx="6597" cy="484"/>
              </a:xfrm>
              <a:prstGeom prst="rect">
                <a:avLst/>
              </a:prstGeom>
              <a:solidFill>
                <a:srgbClr val="4C9C9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>
                <a:spAutoFit/>
              </a:bodyPr>
              <a:lstStyle/>
              <a:p>
                <a:endParaRPr lang="zh-TW" altLang="en-US"/>
              </a:p>
            </p:txBody>
          </p:sp>
          <p:sp>
            <p:nvSpPr>
              <p:cNvPr id="1035" name="Rectangle 9"/>
              <p:cNvSpPr>
                <a:spLocks noChangeArrowheads="1"/>
              </p:cNvSpPr>
              <p:nvPr userDrawn="1"/>
            </p:nvSpPr>
            <p:spPr bwMode="auto">
              <a:xfrm>
                <a:off x="5824" y="4459"/>
                <a:ext cx="773" cy="484"/>
              </a:xfrm>
              <a:prstGeom prst="rect">
                <a:avLst/>
              </a:prstGeom>
              <a:solidFill>
                <a:srgbClr val="73B1A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>
                <a:spAutoFit/>
              </a:bodyPr>
              <a:lstStyle/>
              <a:p>
                <a:endParaRPr lang="zh-TW" altLang="en-US"/>
              </a:p>
            </p:txBody>
          </p:sp>
          <p:sp>
            <p:nvSpPr>
              <p:cNvPr id="1036" name="Rectangle 10"/>
              <p:cNvSpPr>
                <a:spLocks noChangeArrowheads="1"/>
              </p:cNvSpPr>
              <p:nvPr userDrawn="1"/>
            </p:nvSpPr>
            <p:spPr bwMode="auto">
              <a:xfrm>
                <a:off x="0" y="4459"/>
                <a:ext cx="6597" cy="174"/>
              </a:xfrm>
              <a:prstGeom prst="rect">
                <a:avLst/>
              </a:prstGeom>
              <a:solidFill>
                <a:srgbClr val="80B8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>
                <a:spAutoFit/>
              </a:bodyPr>
              <a:lstStyle/>
              <a:p>
                <a:endParaRPr lang="zh-TW" altLang="en-US"/>
              </a:p>
            </p:txBody>
          </p:sp>
          <p:sp>
            <p:nvSpPr>
              <p:cNvPr id="1037" name="Rectangle 11"/>
              <p:cNvSpPr>
                <a:spLocks noChangeArrowheads="1"/>
              </p:cNvSpPr>
              <p:nvPr userDrawn="1"/>
            </p:nvSpPr>
            <p:spPr bwMode="auto">
              <a:xfrm>
                <a:off x="5824" y="4459"/>
                <a:ext cx="773" cy="174"/>
              </a:xfrm>
              <a:prstGeom prst="rect">
                <a:avLst/>
              </a:prstGeom>
              <a:solidFill>
                <a:srgbClr val="99C6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>
                <a:spAutoFit/>
              </a:bodyPr>
              <a:lstStyle/>
              <a:p>
                <a:endParaRPr lang="zh-TW" altLang="en-US"/>
              </a:p>
            </p:txBody>
          </p:sp>
        </p:grpSp>
        <p:sp>
          <p:nvSpPr>
            <p:cNvPr id="1033" name="Rectangle 12"/>
            <p:cNvSpPr>
              <a:spLocks noChangeArrowheads="1"/>
            </p:cNvSpPr>
            <p:nvPr userDrawn="1"/>
          </p:nvSpPr>
          <p:spPr bwMode="auto">
            <a:xfrm>
              <a:off x="539" y="4673"/>
              <a:ext cx="2043" cy="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/>
            <a:p>
              <a:pPr defTabSz="1162050" eaLnBrk="0" hangingPunct="0">
                <a:spcBef>
                  <a:spcPct val="50000"/>
                </a:spcBef>
              </a:pPr>
              <a:r>
                <a:rPr kumimoji="0" lang="en-GB" altLang="zh-TW" sz="1000">
                  <a:solidFill>
                    <a:srgbClr val="01544C"/>
                  </a:solidFill>
                  <a:latin typeface="Arial" pitchFamily="34" charset="0"/>
                </a:rPr>
                <a:t>© CTBC</a:t>
              </a:r>
            </a:p>
          </p:txBody>
        </p:sp>
      </p:grpSp>
      <p:sp>
        <p:nvSpPr>
          <p:cNvPr id="3" name="Rectangle 16"/>
          <p:cNvSpPr>
            <a:spLocks noGrp="1" noChangeArrowheads="1"/>
          </p:cNvSpPr>
          <p:nvPr>
            <p:ph type="title"/>
          </p:nvPr>
        </p:nvSpPr>
        <p:spPr bwMode="auto">
          <a:xfrm>
            <a:off x="757238" y="511175"/>
            <a:ext cx="8582025" cy="935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1453" tIns="50726" rIns="101453" bIns="50726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/>
              <a:t>Click to edit Master title style</a:t>
            </a:r>
          </a:p>
        </p:txBody>
      </p:sp>
      <p:sp>
        <p:nvSpPr>
          <p:cNvPr id="1030" name="Rectangle 1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57238" y="1446213"/>
            <a:ext cx="8582025" cy="5411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1453" tIns="50726" rIns="101453" bIns="5072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993063" y="7291388"/>
            <a:ext cx="2103437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01453" tIns="50726" rIns="101453" bIns="50726" numCol="1" anchor="t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Cambria" pitchFamily="18" charset="0"/>
              </a:defRPr>
            </a:lvl1pPr>
          </a:lstStyle>
          <a:p>
            <a:pPr>
              <a:defRPr/>
            </a:pPr>
            <a:fld id="{7B248BF5-82F5-409C-A2BC-9E596744869B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8" r:id="rId1"/>
    <p:sldLayoutId id="2147483759" r:id="rId2"/>
    <p:sldLayoutId id="2147483749" r:id="rId3"/>
    <p:sldLayoutId id="2147483750" r:id="rId4"/>
    <p:sldLayoutId id="2147483751" r:id="rId5"/>
    <p:sldLayoutId id="2147483752" r:id="rId6"/>
    <p:sldLayoutId id="2147483753" r:id="rId7"/>
    <p:sldLayoutId id="2147483754" r:id="rId8"/>
    <p:sldLayoutId id="2147483755" r:id="rId9"/>
    <p:sldLayoutId id="2147483756" r:id="rId10"/>
    <p:sldLayoutId id="2147483757" r:id="rId11"/>
    <p:sldLayoutId id="2147483760" r:id="rId12"/>
    <p:sldLayoutId id="2147483761" r:id="rId13"/>
  </p:sldLayoutIdLst>
  <p:hf hdr="0" ftr="0" dt="0"/>
  <p:txStyles>
    <p:titleStyle>
      <a:lvl1pPr algn="l" defTabSz="1014413" rtl="0" eaLnBrk="0" fontAlgn="base" hangingPunct="0">
        <a:spcBef>
          <a:spcPct val="0"/>
        </a:spcBef>
        <a:spcAft>
          <a:spcPct val="0"/>
        </a:spcAft>
        <a:defRPr kumimoji="1" sz="3300" b="1">
          <a:solidFill>
            <a:srgbClr val="01544C"/>
          </a:solidFill>
          <a:latin typeface="+mj-lt"/>
          <a:ea typeface="+mj-ea"/>
          <a:cs typeface="+mj-cs"/>
        </a:defRPr>
      </a:lvl1pPr>
      <a:lvl2pPr algn="l" defTabSz="1014413" rtl="0" eaLnBrk="0" fontAlgn="base" hangingPunct="0">
        <a:spcBef>
          <a:spcPct val="0"/>
        </a:spcBef>
        <a:spcAft>
          <a:spcPct val="0"/>
        </a:spcAft>
        <a:defRPr kumimoji="1" sz="3300" b="1">
          <a:solidFill>
            <a:srgbClr val="01544C"/>
          </a:solidFill>
          <a:latin typeface="Arial" pitchFamily="34" charset="0"/>
          <a:ea typeface="華康中黑體"/>
          <a:cs typeface="華康中黑體"/>
        </a:defRPr>
      </a:lvl2pPr>
      <a:lvl3pPr algn="l" defTabSz="1014413" rtl="0" eaLnBrk="0" fontAlgn="base" hangingPunct="0">
        <a:spcBef>
          <a:spcPct val="0"/>
        </a:spcBef>
        <a:spcAft>
          <a:spcPct val="0"/>
        </a:spcAft>
        <a:defRPr kumimoji="1" sz="3300" b="1">
          <a:solidFill>
            <a:srgbClr val="01544C"/>
          </a:solidFill>
          <a:latin typeface="Arial" pitchFamily="34" charset="0"/>
          <a:ea typeface="華康中黑體"/>
          <a:cs typeface="華康中黑體"/>
        </a:defRPr>
      </a:lvl3pPr>
      <a:lvl4pPr algn="l" defTabSz="1014413" rtl="0" eaLnBrk="0" fontAlgn="base" hangingPunct="0">
        <a:spcBef>
          <a:spcPct val="0"/>
        </a:spcBef>
        <a:spcAft>
          <a:spcPct val="0"/>
        </a:spcAft>
        <a:defRPr kumimoji="1" sz="3300" b="1">
          <a:solidFill>
            <a:srgbClr val="01544C"/>
          </a:solidFill>
          <a:latin typeface="Arial" pitchFamily="34" charset="0"/>
          <a:ea typeface="華康中黑體"/>
          <a:cs typeface="華康中黑體"/>
        </a:defRPr>
      </a:lvl4pPr>
      <a:lvl5pPr algn="l" defTabSz="1014413" rtl="0" eaLnBrk="0" fontAlgn="base" hangingPunct="0">
        <a:spcBef>
          <a:spcPct val="0"/>
        </a:spcBef>
        <a:spcAft>
          <a:spcPct val="0"/>
        </a:spcAft>
        <a:defRPr kumimoji="1" sz="3300" b="1">
          <a:solidFill>
            <a:srgbClr val="01544C"/>
          </a:solidFill>
          <a:latin typeface="Arial" pitchFamily="34" charset="0"/>
          <a:ea typeface="華康中黑體"/>
          <a:cs typeface="華康中黑體"/>
        </a:defRPr>
      </a:lvl5pPr>
      <a:lvl6pPr marL="457200" algn="l" defTabSz="1014413" rtl="0" fontAlgn="base">
        <a:spcBef>
          <a:spcPct val="0"/>
        </a:spcBef>
        <a:spcAft>
          <a:spcPct val="0"/>
        </a:spcAft>
        <a:defRPr kumimoji="1" sz="3300" b="1">
          <a:solidFill>
            <a:srgbClr val="01544C"/>
          </a:solidFill>
          <a:latin typeface="Arial" pitchFamily="34" charset="0"/>
          <a:ea typeface="華康中黑體"/>
          <a:cs typeface="華康中黑體"/>
        </a:defRPr>
      </a:lvl6pPr>
      <a:lvl7pPr marL="914400" algn="l" defTabSz="1014413" rtl="0" fontAlgn="base">
        <a:spcBef>
          <a:spcPct val="0"/>
        </a:spcBef>
        <a:spcAft>
          <a:spcPct val="0"/>
        </a:spcAft>
        <a:defRPr kumimoji="1" sz="3300" b="1">
          <a:solidFill>
            <a:srgbClr val="01544C"/>
          </a:solidFill>
          <a:latin typeface="Arial" pitchFamily="34" charset="0"/>
          <a:ea typeface="華康中黑體"/>
          <a:cs typeface="華康中黑體"/>
        </a:defRPr>
      </a:lvl7pPr>
      <a:lvl8pPr marL="1371600" algn="l" defTabSz="1014413" rtl="0" fontAlgn="base">
        <a:spcBef>
          <a:spcPct val="0"/>
        </a:spcBef>
        <a:spcAft>
          <a:spcPct val="0"/>
        </a:spcAft>
        <a:defRPr kumimoji="1" sz="3300" b="1">
          <a:solidFill>
            <a:srgbClr val="01544C"/>
          </a:solidFill>
          <a:latin typeface="Arial" pitchFamily="34" charset="0"/>
          <a:ea typeface="華康中黑體"/>
          <a:cs typeface="華康中黑體"/>
        </a:defRPr>
      </a:lvl8pPr>
      <a:lvl9pPr marL="1828800" algn="l" defTabSz="1014413" rtl="0" fontAlgn="base">
        <a:spcBef>
          <a:spcPct val="0"/>
        </a:spcBef>
        <a:spcAft>
          <a:spcPct val="0"/>
        </a:spcAft>
        <a:defRPr kumimoji="1" sz="3300" b="1">
          <a:solidFill>
            <a:srgbClr val="01544C"/>
          </a:solidFill>
          <a:latin typeface="Arial" pitchFamily="34" charset="0"/>
          <a:ea typeface="華康中黑體"/>
          <a:cs typeface="華康中黑體"/>
        </a:defRPr>
      </a:lvl9pPr>
    </p:titleStyle>
    <p:bodyStyle>
      <a:lvl1pPr marL="381000" indent="-381000" algn="l" defTabSz="1014413" rtl="0" eaLnBrk="0" fontAlgn="base" hangingPunct="0">
        <a:spcBef>
          <a:spcPct val="20000"/>
        </a:spcBef>
        <a:spcAft>
          <a:spcPct val="0"/>
        </a:spcAft>
        <a:buClr>
          <a:srgbClr val="DA0017"/>
        </a:buClr>
        <a:buChar char="•"/>
        <a:defRPr kumimoji="1" sz="2200">
          <a:solidFill>
            <a:schemeClr val="tx1"/>
          </a:solidFill>
          <a:latin typeface="+mn-lt"/>
          <a:ea typeface="+mn-ea"/>
          <a:cs typeface="+mn-cs"/>
        </a:defRPr>
      </a:lvl1pPr>
      <a:lvl2pPr marL="823913" indent="-315913" algn="l" defTabSz="1014413" rtl="0" eaLnBrk="0" fontAlgn="base" hangingPunct="0">
        <a:spcBef>
          <a:spcPct val="20000"/>
        </a:spcBef>
        <a:spcAft>
          <a:spcPct val="0"/>
        </a:spcAft>
        <a:buClr>
          <a:srgbClr val="DA0017"/>
        </a:buClr>
        <a:buChar char="–"/>
        <a:defRPr kumimoji="1" sz="2000">
          <a:solidFill>
            <a:schemeClr val="tx1"/>
          </a:solidFill>
          <a:latin typeface="+mn-lt"/>
          <a:ea typeface="+mn-ea"/>
          <a:cs typeface="+mn-cs"/>
        </a:defRPr>
      </a:lvl2pPr>
      <a:lvl3pPr marL="1268413" indent="-254000" algn="l" defTabSz="1014413" rtl="0" eaLnBrk="0" fontAlgn="base" hangingPunct="0">
        <a:spcBef>
          <a:spcPct val="20000"/>
        </a:spcBef>
        <a:spcAft>
          <a:spcPct val="0"/>
        </a:spcAft>
        <a:buClr>
          <a:srgbClr val="DA0017"/>
        </a:buClr>
        <a:buChar char="•"/>
        <a:defRPr kumimoji="1">
          <a:solidFill>
            <a:schemeClr val="tx1"/>
          </a:solidFill>
          <a:latin typeface="+mn-lt"/>
          <a:ea typeface="+mn-ea"/>
          <a:cs typeface="+mn-cs"/>
        </a:defRPr>
      </a:lvl3pPr>
      <a:lvl4pPr marL="1774825" indent="-252413" algn="l" defTabSz="1014413" rtl="0" eaLnBrk="0" fontAlgn="base" hangingPunct="0">
        <a:spcBef>
          <a:spcPct val="20000"/>
        </a:spcBef>
        <a:spcAft>
          <a:spcPct val="0"/>
        </a:spcAft>
        <a:defRPr kumimoji="1" sz="1600">
          <a:solidFill>
            <a:schemeClr val="tx1"/>
          </a:solidFill>
          <a:latin typeface="Times New Roman" pitchFamily="18" charset="0"/>
          <a:ea typeface="+mn-ea"/>
          <a:cs typeface="+mn-cs"/>
        </a:defRPr>
      </a:lvl4pPr>
      <a:lvl5pPr marL="2282825" indent="-254000" algn="l" defTabSz="1014413" rtl="0" eaLnBrk="0" fontAlgn="base" hangingPunct="0">
        <a:spcBef>
          <a:spcPct val="20000"/>
        </a:spcBef>
        <a:spcAft>
          <a:spcPct val="0"/>
        </a:spcAft>
        <a:buChar char="»"/>
        <a:defRPr kumimoji="1" sz="1300">
          <a:solidFill>
            <a:schemeClr val="tx1"/>
          </a:solidFill>
          <a:latin typeface="Times New Roman" pitchFamily="18" charset="0"/>
          <a:ea typeface="+mn-ea"/>
          <a:cs typeface="+mn-cs"/>
        </a:defRPr>
      </a:lvl5pPr>
      <a:lvl6pPr marL="2740025" indent="-254000" algn="l" defTabSz="1014413" rtl="0" fontAlgn="base">
        <a:spcBef>
          <a:spcPct val="20000"/>
        </a:spcBef>
        <a:spcAft>
          <a:spcPct val="0"/>
        </a:spcAft>
        <a:buChar char="»"/>
        <a:defRPr kumimoji="1" sz="1300">
          <a:solidFill>
            <a:schemeClr val="tx1"/>
          </a:solidFill>
          <a:latin typeface="Times New Roman" pitchFamily="18" charset="0"/>
          <a:ea typeface="+mn-ea"/>
          <a:cs typeface="+mn-cs"/>
        </a:defRPr>
      </a:lvl6pPr>
      <a:lvl7pPr marL="3197225" indent="-254000" algn="l" defTabSz="1014413" rtl="0" fontAlgn="base">
        <a:spcBef>
          <a:spcPct val="20000"/>
        </a:spcBef>
        <a:spcAft>
          <a:spcPct val="0"/>
        </a:spcAft>
        <a:buChar char="»"/>
        <a:defRPr kumimoji="1" sz="1300">
          <a:solidFill>
            <a:schemeClr val="tx1"/>
          </a:solidFill>
          <a:latin typeface="Times New Roman" pitchFamily="18" charset="0"/>
          <a:ea typeface="+mn-ea"/>
          <a:cs typeface="+mn-cs"/>
        </a:defRPr>
      </a:lvl7pPr>
      <a:lvl8pPr marL="3654425" indent="-254000" algn="l" defTabSz="1014413" rtl="0" fontAlgn="base">
        <a:spcBef>
          <a:spcPct val="20000"/>
        </a:spcBef>
        <a:spcAft>
          <a:spcPct val="0"/>
        </a:spcAft>
        <a:buChar char="»"/>
        <a:defRPr kumimoji="1" sz="1300">
          <a:solidFill>
            <a:schemeClr val="tx1"/>
          </a:solidFill>
          <a:latin typeface="Times New Roman" pitchFamily="18" charset="0"/>
          <a:ea typeface="+mn-ea"/>
          <a:cs typeface="+mn-cs"/>
        </a:defRPr>
      </a:lvl8pPr>
      <a:lvl9pPr marL="4111625" indent="-254000" algn="l" defTabSz="1014413" rtl="0" fontAlgn="base">
        <a:spcBef>
          <a:spcPct val="20000"/>
        </a:spcBef>
        <a:spcAft>
          <a:spcPct val="0"/>
        </a:spcAft>
        <a:buChar char="»"/>
        <a:defRPr kumimoji="1" sz="1300">
          <a:solidFill>
            <a:schemeClr val="tx1"/>
          </a:solidFill>
          <a:latin typeface="Times New Roman" pitchFamily="18" charset="0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7.png"/><Relationship Id="rId7" Type="http://schemas.openxmlformats.org/officeDocument/2006/relationships/image" Target="../media/image39.png"/><Relationship Id="rId12" Type="http://schemas.openxmlformats.org/officeDocument/2006/relationships/image" Target="../media/image36.png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6.png"/><Relationship Id="rId5" Type="http://schemas.openxmlformats.org/officeDocument/2006/relationships/image" Target="../media/image38.png"/><Relationship Id="rId10" Type="http://schemas.openxmlformats.org/officeDocument/2006/relationships/image" Target="../media/image9.png"/><Relationship Id="rId4" Type="http://schemas.openxmlformats.org/officeDocument/2006/relationships/image" Target="../media/image37.emf"/><Relationship Id="rId9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peaceful0907.medium.com/" TargetMode="External"/><Relationship Id="rId13" Type="http://schemas.openxmlformats.org/officeDocument/2006/relationships/image" Target="../media/image10.png"/><Relationship Id="rId18" Type="http://schemas.openxmlformats.org/officeDocument/2006/relationships/image" Target="../media/image15.png"/><Relationship Id="rId3" Type="http://schemas.openxmlformats.org/officeDocument/2006/relationships/image" Target="../media/image4.png"/><Relationship Id="rId7" Type="http://schemas.openxmlformats.org/officeDocument/2006/relationships/hyperlink" Target="https://github.com/rusty1s/pytorch_geometric/tree/master/examples" TargetMode="External"/><Relationship Id="rId12" Type="http://schemas.openxmlformats.org/officeDocument/2006/relationships/image" Target="../media/image9.png"/><Relationship Id="rId17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pytorch-geometric.readthedocs.io/" TargetMode="External"/><Relationship Id="rId11" Type="http://schemas.openxmlformats.org/officeDocument/2006/relationships/image" Target="../media/image8.png"/><Relationship Id="rId5" Type="http://schemas.openxmlformats.org/officeDocument/2006/relationships/image" Target="../media/image6.png"/><Relationship Id="rId15" Type="http://schemas.openxmlformats.org/officeDocument/2006/relationships/image" Target="../media/image12.png"/><Relationship Id="rId10" Type="http://schemas.openxmlformats.org/officeDocument/2006/relationships/image" Target="../media/image7.png"/><Relationship Id="rId19" Type="http://schemas.openxmlformats.org/officeDocument/2006/relationships/image" Target="../media/image16.png"/><Relationship Id="rId4" Type="http://schemas.openxmlformats.org/officeDocument/2006/relationships/image" Target="../media/image5.gif"/><Relationship Id="rId9" Type="http://schemas.openxmlformats.org/officeDocument/2006/relationships/hyperlink" Target="https://www.youtube.com/watch?v=WeHM2xpYQpw" TargetMode="External"/><Relationship Id="rId14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48.png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image" Target="../media/image49.png"/><Relationship Id="rId7" Type="http://schemas.openxmlformats.org/officeDocument/2006/relationships/diagramQuickStyle" Target="../diagrams/quickStyle2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4" Type="http://schemas.openxmlformats.org/officeDocument/2006/relationships/image" Target="../media/image35.png"/><Relationship Id="rId9" Type="http://schemas.microsoft.com/office/2007/relationships/diagramDrawing" Target="../diagrams/drawing2.xml"/></Relationships>
</file>

<file path=ppt/slides/_rels/slide2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17.png"/><Relationship Id="rId7" Type="http://schemas.openxmlformats.org/officeDocument/2006/relationships/diagramColors" Target="../diagrams/colors3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.xml"/><Relationship Id="rId11" Type="http://schemas.openxmlformats.org/officeDocument/2006/relationships/image" Target="../media/image35.png"/><Relationship Id="rId5" Type="http://schemas.openxmlformats.org/officeDocument/2006/relationships/diagramLayout" Target="../diagrams/layout3.xml"/><Relationship Id="rId10" Type="http://schemas.openxmlformats.org/officeDocument/2006/relationships/image" Target="../media/image19.jpeg"/><Relationship Id="rId4" Type="http://schemas.openxmlformats.org/officeDocument/2006/relationships/diagramData" Target="../diagrams/data3.xml"/><Relationship Id="rId9" Type="http://schemas.openxmlformats.org/officeDocument/2006/relationships/image" Target="../media/image18.jpe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10" Type="http://schemas.openxmlformats.org/officeDocument/2006/relationships/image" Target="../media/image57.png"/><Relationship Id="rId4" Type="http://schemas.openxmlformats.org/officeDocument/2006/relationships/image" Target="../media/image51.svg"/><Relationship Id="rId9" Type="http://schemas.openxmlformats.org/officeDocument/2006/relationships/image" Target="../media/image5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image" Target="../media/image51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7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10" Type="http://schemas.openxmlformats.org/officeDocument/2006/relationships/image" Target="../media/image19.jpeg"/><Relationship Id="rId4" Type="http://schemas.openxmlformats.org/officeDocument/2006/relationships/diagramData" Target="../diagrams/data1.xml"/><Relationship Id="rId9" Type="http://schemas.openxmlformats.org/officeDocument/2006/relationships/image" Target="../media/image18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gi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6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35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7" Type="http://schemas.openxmlformats.org/officeDocument/2006/relationships/image" Target="../media/image6.png"/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.gif"/><Relationship Id="rId5" Type="http://schemas.openxmlformats.org/officeDocument/2006/relationships/image" Target="../media/image28.gif"/><Relationship Id="rId4" Type="http://schemas.openxmlformats.org/officeDocument/2006/relationships/image" Target="../media/image27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>
            <a:extLst>
              <a:ext uri="{FF2B5EF4-FFF2-40B4-BE49-F238E27FC236}">
                <a16:creationId xmlns:a16="http://schemas.microsoft.com/office/drawing/2014/main" id="{CDF2CC42-ED6C-48CF-B6C9-D28B128F4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4472" dirty="0"/>
              <a:t>Credit Intelligent Advisor</a:t>
            </a:r>
          </a:p>
        </p:txBody>
      </p:sp>
      <p:sp>
        <p:nvSpPr>
          <p:cNvPr id="3" name="Tagline">
            <a:extLst>
              <a:ext uri="{FF2B5EF4-FFF2-40B4-BE49-F238E27FC236}">
                <a16:creationId xmlns:a16="http://schemas.microsoft.com/office/drawing/2014/main" id="{207A4895-FD99-4E27-98FF-7558F17D6AA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TA</a:t>
            </a:r>
            <a:r>
              <a:rPr lang="zh-TW" altLang="en-US" dirty="0"/>
              <a:t> </a:t>
            </a:r>
            <a:r>
              <a:rPr lang="en-US" altLang="zh-TW" dirty="0"/>
              <a:t>Geoffrey</a:t>
            </a:r>
            <a:endParaRPr lang="en-US" dirty="0"/>
          </a:p>
        </p:txBody>
      </p:sp>
      <p:sp>
        <p:nvSpPr>
          <p:cNvPr id="5" name="矩形 4"/>
          <p:cNvSpPr/>
          <p:nvPr/>
        </p:nvSpPr>
        <p:spPr bwMode="auto">
          <a:xfrm>
            <a:off x="3974740" y="2109862"/>
            <a:ext cx="6121760" cy="331329"/>
          </a:xfrm>
          <a:prstGeom prst="rect">
            <a:avLst/>
          </a:prstGeom>
          <a:solidFill>
            <a:srgbClr val="007677"/>
          </a:solidFill>
          <a:ln w="9525" cap="flat" cmpd="sng" algn="ctr">
            <a:solidFill>
              <a:srgbClr val="007677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5734" tIns="75734" rIns="75734" bIns="75734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defTabSz="736270"/>
            <a:endParaRPr kumimoji="0" lang="zh-TW" altLang="en-US" sz="1159" dirty="0">
              <a:highlight>
                <a:srgbClr val="007677"/>
              </a:highlight>
              <a:latin typeface="+mn-lt"/>
            </a:endParaRPr>
          </a:p>
        </p:txBody>
      </p:sp>
      <p:sp>
        <p:nvSpPr>
          <p:cNvPr id="8" name="矩形 7"/>
          <p:cNvSpPr/>
          <p:nvPr/>
        </p:nvSpPr>
        <p:spPr bwMode="auto">
          <a:xfrm>
            <a:off x="0" y="5590501"/>
            <a:ext cx="6121760" cy="331329"/>
          </a:xfrm>
          <a:prstGeom prst="rect">
            <a:avLst/>
          </a:prstGeom>
          <a:solidFill>
            <a:srgbClr val="007677"/>
          </a:solidFill>
          <a:ln w="9525" cap="flat" cmpd="sng" algn="ctr">
            <a:solidFill>
              <a:srgbClr val="007677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5734" tIns="75734" rIns="75734" bIns="75734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defTabSz="736270"/>
            <a:endParaRPr kumimoji="0" lang="zh-TW" altLang="en-US" sz="1159" dirty="0">
              <a:latin typeface="+mn-lt"/>
            </a:endParaRPr>
          </a:p>
        </p:txBody>
      </p:sp>
      <p:pic>
        <p:nvPicPr>
          <p:cNvPr id="12293" name="Picture 5" descr="C:\Users\z00044859\Pictures\CoCo Bond Project ICON\tw-ctbc-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2094" y="804714"/>
            <a:ext cx="3866884" cy="995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22665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331656B-F5D8-4E75-B3BE-B8ECDFD35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C25355A-0BBA-4480-B3F0-112FE84762B9}" type="slidenum">
              <a:rPr lang="en-US" altLang="zh-TW" smtClean="0"/>
              <a:pPr>
                <a:defRPr/>
              </a:pPr>
              <a:t>10</a:t>
            </a:fld>
            <a:endParaRPr lang="en-US" altLang="zh-TW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633E8162-F184-4CC1-929C-0D3EED679A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695"/>
            <a:ext cx="10096500" cy="1259882"/>
          </a:xfrm>
          <a:prstGeom prst="rect">
            <a:avLst/>
          </a:prstGeom>
        </p:spPr>
      </p:pic>
      <p:sp>
        <p:nvSpPr>
          <p:cNvPr id="13" name="標題 1">
            <a:extLst>
              <a:ext uri="{FF2B5EF4-FFF2-40B4-BE49-F238E27FC236}">
                <a16:creationId xmlns:a16="http://schemas.microsoft.com/office/drawing/2014/main" id="{E29A0005-E35D-49BD-B132-CA4BC79BA8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7238" y="511175"/>
            <a:ext cx="8582025" cy="935038"/>
          </a:xfrm>
        </p:spPr>
        <p:txBody>
          <a:bodyPr/>
          <a:lstStyle/>
          <a:p>
            <a:r>
              <a:rPr lang="en-US" altLang="zh-TW" sz="3200" kern="1200" dirty="0">
                <a:solidFill>
                  <a:srgbClr val="FFF2CC"/>
                </a:solidFill>
                <a:latin typeface="Calibri"/>
                <a:cs typeface="Calibri"/>
              </a:rPr>
              <a:t>How it works</a:t>
            </a:r>
            <a:endParaRPr lang="zh-TW" altLang="en-US" sz="3200" kern="1200" dirty="0">
              <a:solidFill>
                <a:srgbClr val="FFF2CC"/>
              </a:solidFill>
              <a:latin typeface="Calibri"/>
              <a:cs typeface="Calibri"/>
            </a:endParaRPr>
          </a:p>
        </p:txBody>
      </p:sp>
      <p:pic>
        <p:nvPicPr>
          <p:cNvPr id="17414" name="Picture 6">
            <a:extLst>
              <a:ext uri="{FF2B5EF4-FFF2-40B4-BE49-F238E27FC236}">
                <a16:creationId xmlns:a16="http://schemas.microsoft.com/office/drawing/2014/main" id="{A1F3B09B-0CDA-4D85-B992-2762C168BB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03362"/>
            <a:ext cx="10096500" cy="5659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60615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331656B-F5D8-4E75-B3BE-B8ECDFD35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C25355A-0BBA-4480-B3F0-112FE84762B9}" type="slidenum">
              <a:rPr lang="en-US" altLang="zh-TW" smtClean="0"/>
              <a:pPr>
                <a:defRPr/>
              </a:pPr>
              <a:t>11</a:t>
            </a:fld>
            <a:endParaRPr lang="en-US" altLang="zh-TW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633E8162-F184-4CC1-929C-0D3EED679A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695"/>
            <a:ext cx="10096500" cy="1259882"/>
          </a:xfrm>
          <a:prstGeom prst="rect">
            <a:avLst/>
          </a:prstGeom>
        </p:spPr>
      </p:pic>
      <p:sp>
        <p:nvSpPr>
          <p:cNvPr id="13" name="標題 1">
            <a:extLst>
              <a:ext uri="{FF2B5EF4-FFF2-40B4-BE49-F238E27FC236}">
                <a16:creationId xmlns:a16="http://schemas.microsoft.com/office/drawing/2014/main" id="{E29A0005-E35D-49BD-B132-CA4BC79BA8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7238" y="511175"/>
            <a:ext cx="8582025" cy="935038"/>
          </a:xfrm>
        </p:spPr>
        <p:txBody>
          <a:bodyPr/>
          <a:lstStyle/>
          <a:p>
            <a:r>
              <a:rPr lang="en-US" altLang="zh-TW" sz="3200" kern="1200" dirty="0">
                <a:solidFill>
                  <a:srgbClr val="FFF2CC"/>
                </a:solidFill>
                <a:latin typeface="Calibri"/>
                <a:cs typeface="Calibri"/>
              </a:rPr>
              <a:t>Credit Intelligent Advisor</a:t>
            </a:r>
            <a:endParaRPr lang="zh-TW" altLang="en-US" sz="3200" kern="1200" dirty="0">
              <a:solidFill>
                <a:srgbClr val="FFF2CC"/>
              </a:solidFill>
              <a:latin typeface="Calibri"/>
              <a:cs typeface="Calibri"/>
            </a:endParaRPr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FDC12AAD-C094-4883-9B9C-01F54DA36624}"/>
              </a:ext>
            </a:extLst>
          </p:cNvPr>
          <p:cNvGrpSpPr/>
          <p:nvPr/>
        </p:nvGrpSpPr>
        <p:grpSpPr>
          <a:xfrm>
            <a:off x="232104" y="1524794"/>
            <a:ext cx="4816146" cy="2401004"/>
            <a:chOff x="228600" y="1306516"/>
            <a:chExt cx="7632700" cy="3958100"/>
          </a:xfrm>
        </p:grpSpPr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67DA8C43-C61C-48E2-88B7-5EA6391E933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8600" y="1306516"/>
              <a:ext cx="7632700" cy="3958100"/>
            </a:xfrm>
            <a:prstGeom prst="rect">
              <a:avLst/>
            </a:prstGeom>
          </p:spPr>
        </p:pic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338A0253-FF09-4BC4-8487-11AB758171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08397" y="2864737"/>
              <a:ext cx="1153527" cy="1122547"/>
            </a:xfrm>
            <a:prstGeom prst="rect">
              <a:avLst/>
            </a:prstGeom>
            <a:ln w="28575">
              <a:noFill/>
            </a:ln>
          </p:spPr>
        </p:pic>
        <p:grpSp>
          <p:nvGrpSpPr>
            <p:cNvPr id="8" name="群組 7">
              <a:extLst>
                <a:ext uri="{FF2B5EF4-FFF2-40B4-BE49-F238E27FC236}">
                  <a16:creationId xmlns:a16="http://schemas.microsoft.com/office/drawing/2014/main" id="{B1ABA716-06BC-4A88-B165-76F74A84901F}"/>
                </a:ext>
              </a:extLst>
            </p:cNvPr>
            <p:cNvGrpSpPr/>
            <p:nvPr/>
          </p:nvGrpSpPr>
          <p:grpSpPr>
            <a:xfrm>
              <a:off x="4166658" y="1632107"/>
              <a:ext cx="1299630" cy="3552246"/>
              <a:chOff x="4166658" y="1632107"/>
              <a:chExt cx="1299630" cy="3552246"/>
            </a:xfrm>
          </p:grpSpPr>
          <p:pic>
            <p:nvPicPr>
              <p:cNvPr id="16" name="圖片 15">
                <a:extLst>
                  <a:ext uri="{FF2B5EF4-FFF2-40B4-BE49-F238E27FC236}">
                    <a16:creationId xmlns:a16="http://schemas.microsoft.com/office/drawing/2014/main" id="{1A0B9176-87D6-447E-BD96-53D82CC7DB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166659" y="1632107"/>
                <a:ext cx="1299629" cy="1197069"/>
              </a:xfrm>
              <a:prstGeom prst="rect">
                <a:avLst/>
              </a:prstGeom>
              <a:ln w="28575">
                <a:noFill/>
              </a:ln>
            </p:spPr>
          </p:pic>
          <p:pic>
            <p:nvPicPr>
              <p:cNvPr id="17" name="圖片 16">
                <a:extLst>
                  <a:ext uri="{FF2B5EF4-FFF2-40B4-BE49-F238E27FC236}">
                    <a16:creationId xmlns:a16="http://schemas.microsoft.com/office/drawing/2014/main" id="{A9E920B8-EE90-4A88-9773-C243710931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166658" y="2809695"/>
                <a:ext cx="1299629" cy="1197069"/>
              </a:xfrm>
              <a:prstGeom prst="rect">
                <a:avLst/>
              </a:prstGeom>
              <a:ln w="28575">
                <a:noFill/>
              </a:ln>
            </p:spPr>
          </p:pic>
          <p:pic>
            <p:nvPicPr>
              <p:cNvPr id="18" name="圖片 17">
                <a:extLst>
                  <a:ext uri="{FF2B5EF4-FFF2-40B4-BE49-F238E27FC236}">
                    <a16:creationId xmlns:a16="http://schemas.microsoft.com/office/drawing/2014/main" id="{2B924F8F-B45E-4381-9780-0BF98613DD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166659" y="3987284"/>
                <a:ext cx="1299629" cy="1197069"/>
              </a:xfrm>
              <a:prstGeom prst="rect">
                <a:avLst/>
              </a:prstGeom>
              <a:ln w="28575">
                <a:noFill/>
              </a:ln>
            </p:spPr>
          </p:pic>
        </p:grpSp>
        <p:grpSp>
          <p:nvGrpSpPr>
            <p:cNvPr id="9" name="群組 8">
              <a:extLst>
                <a:ext uri="{FF2B5EF4-FFF2-40B4-BE49-F238E27FC236}">
                  <a16:creationId xmlns:a16="http://schemas.microsoft.com/office/drawing/2014/main" id="{D95C7819-7277-4354-A5F7-7D89CF2FB220}"/>
                </a:ext>
              </a:extLst>
            </p:cNvPr>
            <p:cNvGrpSpPr/>
            <p:nvPr/>
          </p:nvGrpSpPr>
          <p:grpSpPr>
            <a:xfrm>
              <a:off x="2031749" y="1632107"/>
              <a:ext cx="1299630" cy="3552246"/>
              <a:chOff x="4166658" y="1632107"/>
              <a:chExt cx="1299630" cy="3552246"/>
            </a:xfrm>
          </p:grpSpPr>
          <p:pic>
            <p:nvPicPr>
              <p:cNvPr id="11" name="圖片 10">
                <a:extLst>
                  <a:ext uri="{FF2B5EF4-FFF2-40B4-BE49-F238E27FC236}">
                    <a16:creationId xmlns:a16="http://schemas.microsoft.com/office/drawing/2014/main" id="{1FAD7C92-5208-4895-AE84-83CD5D29E5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166659" y="1632107"/>
                <a:ext cx="1299629" cy="1197069"/>
              </a:xfrm>
              <a:prstGeom prst="rect">
                <a:avLst/>
              </a:prstGeom>
              <a:ln w="28575">
                <a:noFill/>
              </a:ln>
            </p:spPr>
          </p:pic>
          <p:pic>
            <p:nvPicPr>
              <p:cNvPr id="14" name="圖片 13">
                <a:extLst>
                  <a:ext uri="{FF2B5EF4-FFF2-40B4-BE49-F238E27FC236}">
                    <a16:creationId xmlns:a16="http://schemas.microsoft.com/office/drawing/2014/main" id="{6900F9DC-9911-4003-841D-B2DDEE2528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166658" y="2809695"/>
                <a:ext cx="1299629" cy="1197069"/>
              </a:xfrm>
              <a:prstGeom prst="rect">
                <a:avLst/>
              </a:prstGeom>
              <a:ln w="28575">
                <a:noFill/>
              </a:ln>
            </p:spPr>
          </p:pic>
          <p:pic>
            <p:nvPicPr>
              <p:cNvPr id="15" name="圖片 14">
                <a:extLst>
                  <a:ext uri="{FF2B5EF4-FFF2-40B4-BE49-F238E27FC236}">
                    <a16:creationId xmlns:a16="http://schemas.microsoft.com/office/drawing/2014/main" id="{C61851E9-32F8-4A47-B4C7-145AA57BBC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166659" y="3987284"/>
                <a:ext cx="1299629" cy="1197069"/>
              </a:xfrm>
              <a:prstGeom prst="rect">
                <a:avLst/>
              </a:prstGeom>
              <a:ln w="28575">
                <a:noFill/>
              </a:ln>
            </p:spPr>
          </p:pic>
        </p:grpSp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3D2B848E-8D57-46D0-9521-061BA974223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7167" y="2829176"/>
              <a:ext cx="1153527" cy="1122547"/>
            </a:xfrm>
            <a:prstGeom prst="rect">
              <a:avLst/>
            </a:prstGeom>
            <a:ln w="28575">
              <a:noFill/>
            </a:ln>
          </p:spPr>
        </p:pic>
      </p:grpSp>
      <p:grpSp>
        <p:nvGrpSpPr>
          <p:cNvPr id="19" name="群組 18">
            <a:extLst>
              <a:ext uri="{FF2B5EF4-FFF2-40B4-BE49-F238E27FC236}">
                <a16:creationId xmlns:a16="http://schemas.microsoft.com/office/drawing/2014/main" id="{64683CF4-4278-46B0-8F53-0916D61DED72}"/>
              </a:ext>
            </a:extLst>
          </p:cNvPr>
          <p:cNvGrpSpPr/>
          <p:nvPr/>
        </p:nvGrpSpPr>
        <p:grpSpPr>
          <a:xfrm>
            <a:off x="7280498" y="1356591"/>
            <a:ext cx="2178290" cy="2599892"/>
            <a:chOff x="8400078" y="2199399"/>
            <a:chExt cx="3452186" cy="4285971"/>
          </a:xfrm>
        </p:grpSpPr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D296973D-D719-4AC5-818B-52E09A465BE6}"/>
                </a:ext>
              </a:extLst>
            </p:cNvPr>
            <p:cNvSpPr/>
            <p:nvPr/>
          </p:nvSpPr>
          <p:spPr>
            <a:xfrm>
              <a:off x="8400078" y="2199399"/>
              <a:ext cx="3452186" cy="65958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2000" dirty="0">
                  <a:latin typeface="Calibri" panose="020F0502020204030204" pitchFamily="34" charset="0"/>
                  <a:ea typeface="微軟正黑體" panose="020B0604030504040204" pitchFamily="34" charset="-120"/>
                  <a:cs typeface="Calibri" panose="020F0502020204030204" pitchFamily="34" charset="0"/>
                </a:rPr>
                <a:t>Neg prob,</a:t>
              </a:r>
              <a:r>
                <a:rPr lang="zh-TW" altLang="en-US" sz="2000" dirty="0">
                  <a:latin typeface="Calibri" panose="020F0502020204030204" pitchFamily="34" charset="0"/>
                  <a:ea typeface="微軟正黑體" panose="020B0604030504040204" pitchFamily="34" charset="-120"/>
                  <a:cs typeface="Calibri" panose="020F0502020204030204" pitchFamily="34" charset="0"/>
                </a:rPr>
                <a:t> </a:t>
              </a:r>
              <a:r>
                <a:rPr lang="en-US" altLang="zh-TW" sz="2000" dirty="0">
                  <a:latin typeface="Calibri" panose="020F0502020204030204" pitchFamily="34" charset="0"/>
                  <a:ea typeface="微軟正黑體" panose="020B0604030504040204" pitchFamily="34" charset="-120"/>
                  <a:cs typeface="Calibri" panose="020F0502020204030204" pitchFamily="34" charset="0"/>
                </a:rPr>
                <a:t>Pos prob</a:t>
              </a:r>
            </a:p>
          </p:txBody>
        </p:sp>
        <p:pic>
          <p:nvPicPr>
            <p:cNvPr id="21" name="圖片 20">
              <a:extLst>
                <a:ext uri="{FF2B5EF4-FFF2-40B4-BE49-F238E27FC236}">
                  <a16:creationId xmlns:a16="http://schemas.microsoft.com/office/drawing/2014/main" id="{2457B8C2-D2AE-48E2-96AE-B47AB1F796C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439150" y="2771738"/>
              <a:ext cx="3397578" cy="3713632"/>
            </a:xfrm>
            <a:prstGeom prst="rect">
              <a:avLst/>
            </a:prstGeom>
          </p:spPr>
        </p:pic>
      </p:grpSp>
      <p:sp>
        <p:nvSpPr>
          <p:cNvPr id="22" name="向右箭號 13">
            <a:extLst>
              <a:ext uri="{FF2B5EF4-FFF2-40B4-BE49-F238E27FC236}">
                <a16:creationId xmlns:a16="http://schemas.microsoft.com/office/drawing/2014/main" id="{3792C564-188E-420F-B448-FDDE205E9976}"/>
              </a:ext>
            </a:extLst>
          </p:cNvPr>
          <p:cNvSpPr/>
          <p:nvPr/>
        </p:nvSpPr>
        <p:spPr>
          <a:xfrm>
            <a:off x="5801275" y="2574750"/>
            <a:ext cx="550718" cy="428336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987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CC756472-3128-4DD5-A922-D6E479F8245B}"/>
              </a:ext>
            </a:extLst>
          </p:cNvPr>
          <p:cNvSpPr/>
          <p:nvPr/>
        </p:nvSpPr>
        <p:spPr>
          <a:xfrm>
            <a:off x="7064474" y="1426466"/>
            <a:ext cx="2592288" cy="2566713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3E5327A-EC31-4663-A17D-1198C41D3DD0}"/>
              </a:ext>
            </a:extLst>
          </p:cNvPr>
          <p:cNvSpPr txBox="1"/>
          <p:nvPr/>
        </p:nvSpPr>
        <p:spPr>
          <a:xfrm>
            <a:off x="4985545" y="4938404"/>
            <a:ext cx="503125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Calibri" panose="020F0502020204030204" pitchFamily="34" charset="0"/>
                <a:cs typeface="Calibri" panose="020F0502020204030204" pitchFamily="34" charset="0"/>
              </a:rPr>
              <a:t>Pos/Neg prob is the </a:t>
            </a:r>
            <a:r>
              <a:rPr lang="en-US" altLang="zh-TW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confidence level </a:t>
            </a:r>
            <a:r>
              <a:rPr lang="en-US" altLang="zh-TW" dirty="0">
                <a:latin typeface="Calibri" panose="020F0502020204030204" pitchFamily="34" charset="0"/>
                <a:cs typeface="Calibri" panose="020F0502020204030204" pitchFamily="34" charset="0"/>
              </a:rPr>
              <a:t>of the model, the higher the number, the more the confidence the model has on the new issue.</a:t>
            </a:r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6" name="向右箭號 13">
            <a:extLst>
              <a:ext uri="{FF2B5EF4-FFF2-40B4-BE49-F238E27FC236}">
                <a16:creationId xmlns:a16="http://schemas.microsoft.com/office/drawing/2014/main" id="{582F0D82-7BDE-48D3-8413-8C7C751A2CDE}"/>
              </a:ext>
            </a:extLst>
          </p:cNvPr>
          <p:cNvSpPr/>
          <p:nvPr/>
        </p:nvSpPr>
        <p:spPr>
          <a:xfrm rot="5400000">
            <a:off x="8101709" y="4261851"/>
            <a:ext cx="550718" cy="428336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987"/>
          </a:p>
        </p:txBody>
      </p:sp>
      <p:sp>
        <p:nvSpPr>
          <p:cNvPr id="38" name="向右箭號 13">
            <a:extLst>
              <a:ext uri="{FF2B5EF4-FFF2-40B4-BE49-F238E27FC236}">
                <a16:creationId xmlns:a16="http://schemas.microsoft.com/office/drawing/2014/main" id="{F2138E12-A22E-486C-9C95-8005F4BBAE6E}"/>
              </a:ext>
            </a:extLst>
          </p:cNvPr>
          <p:cNvSpPr/>
          <p:nvPr/>
        </p:nvSpPr>
        <p:spPr>
          <a:xfrm rot="10800000">
            <a:off x="3982324" y="5502734"/>
            <a:ext cx="550718" cy="428336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987"/>
          </a:p>
        </p:txBody>
      </p:sp>
      <p:pic>
        <p:nvPicPr>
          <p:cNvPr id="26" name="圖片 25">
            <a:extLst>
              <a:ext uri="{FF2B5EF4-FFF2-40B4-BE49-F238E27FC236}">
                <a16:creationId xmlns:a16="http://schemas.microsoft.com/office/drawing/2014/main" id="{FF475EB3-C17C-466F-A309-CD78A138E7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1679" y="4477122"/>
            <a:ext cx="3394528" cy="2479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0149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內容版面配置區 11" descr="一張含有 文字 的圖片&#10;&#10;自動產生的描述">
            <a:extLst>
              <a:ext uri="{FF2B5EF4-FFF2-40B4-BE49-F238E27FC236}">
                <a16:creationId xmlns:a16="http://schemas.microsoft.com/office/drawing/2014/main" id="{C48B02C5-5A6C-4E25-9FDE-86C35C79EA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85260" y="4666685"/>
            <a:ext cx="2249338" cy="2249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1C67A-C1B7-47FD-9FC4-B8E211A31D66}" type="slidenum">
              <a:rPr lang="zh-TW" altLang="en-US" smtClean="0"/>
              <a:t>12</a:t>
            </a:fld>
            <a:endParaRPr lang="zh-TW" altLang="en-US"/>
          </a:p>
        </p:txBody>
      </p:sp>
      <p:grpSp>
        <p:nvGrpSpPr>
          <p:cNvPr id="43" name="群組 42"/>
          <p:cNvGrpSpPr/>
          <p:nvPr/>
        </p:nvGrpSpPr>
        <p:grpSpPr>
          <a:xfrm>
            <a:off x="1185970" y="2357088"/>
            <a:ext cx="1434719" cy="1318385"/>
            <a:chOff x="849843" y="1604155"/>
            <a:chExt cx="1732491" cy="1592012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49843" y="1604155"/>
              <a:ext cx="1732490" cy="815429"/>
            </a:xfrm>
            <a:prstGeom prst="rect">
              <a:avLst/>
            </a:prstGeom>
          </p:spPr>
        </p:pic>
        <p:pic>
          <p:nvPicPr>
            <p:cNvPr id="6" name="圖片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49844" y="2420107"/>
              <a:ext cx="1732490" cy="776060"/>
            </a:xfrm>
            <a:prstGeom prst="rect">
              <a:avLst/>
            </a:prstGeom>
          </p:spPr>
        </p:pic>
      </p:grpSp>
      <p:grpSp>
        <p:nvGrpSpPr>
          <p:cNvPr id="44" name="群組 43"/>
          <p:cNvGrpSpPr/>
          <p:nvPr/>
        </p:nvGrpSpPr>
        <p:grpSpPr>
          <a:xfrm>
            <a:off x="3910165" y="2472517"/>
            <a:ext cx="2192646" cy="1087527"/>
            <a:chOff x="3934692" y="1716001"/>
            <a:chExt cx="2647724" cy="1313240"/>
          </a:xfrm>
        </p:grpSpPr>
        <p:grpSp>
          <p:nvGrpSpPr>
            <p:cNvPr id="7" name="群組 6"/>
            <p:cNvGrpSpPr/>
            <p:nvPr/>
          </p:nvGrpSpPr>
          <p:grpSpPr>
            <a:xfrm>
              <a:off x="3934692" y="1716001"/>
              <a:ext cx="2647724" cy="591735"/>
              <a:chOff x="327891" y="1198226"/>
              <a:chExt cx="11650517" cy="2603753"/>
            </a:xfrm>
          </p:grpSpPr>
          <p:pic>
            <p:nvPicPr>
              <p:cNvPr id="8" name="圖片 7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27891" y="1198226"/>
                <a:ext cx="11650517" cy="2603753"/>
              </a:xfrm>
              <a:prstGeom prst="rect">
                <a:avLst/>
              </a:prstGeom>
              <a:ln>
                <a:solidFill>
                  <a:schemeClr val="accent1"/>
                </a:solidFill>
              </a:ln>
            </p:spPr>
          </p:pic>
          <p:pic>
            <p:nvPicPr>
              <p:cNvPr id="9" name="圖片 8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75597" y="2068884"/>
                <a:ext cx="1266825" cy="1266825"/>
              </a:xfrm>
              <a:prstGeom prst="rect">
                <a:avLst/>
              </a:prstGeom>
            </p:spPr>
          </p:pic>
        </p:grpSp>
        <p:grpSp>
          <p:nvGrpSpPr>
            <p:cNvPr id="10" name="群組 9"/>
            <p:cNvGrpSpPr/>
            <p:nvPr/>
          </p:nvGrpSpPr>
          <p:grpSpPr>
            <a:xfrm>
              <a:off x="3934692" y="2449978"/>
              <a:ext cx="2647724" cy="579263"/>
              <a:chOff x="327890" y="3967337"/>
              <a:chExt cx="11650517" cy="2548873"/>
            </a:xfrm>
          </p:grpSpPr>
          <p:pic>
            <p:nvPicPr>
              <p:cNvPr id="11" name="圖片 10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27890" y="3967337"/>
                <a:ext cx="11650517" cy="2548873"/>
              </a:xfrm>
              <a:prstGeom prst="rect">
                <a:avLst/>
              </a:prstGeom>
              <a:ln>
                <a:solidFill>
                  <a:schemeClr val="accent1"/>
                </a:solidFill>
              </a:ln>
            </p:spPr>
          </p:pic>
          <p:pic>
            <p:nvPicPr>
              <p:cNvPr id="12" name="圖片 11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275598" y="5076775"/>
                <a:ext cx="1266825" cy="1266825"/>
              </a:xfrm>
              <a:prstGeom prst="rect">
                <a:avLst/>
              </a:prstGeom>
            </p:spPr>
          </p:pic>
          <p:sp>
            <p:nvSpPr>
              <p:cNvPr id="13" name="矩形 12"/>
              <p:cNvSpPr/>
              <p:nvPr/>
            </p:nvSpPr>
            <p:spPr>
              <a:xfrm>
                <a:off x="9249878" y="4103672"/>
                <a:ext cx="2560320" cy="1786989"/>
              </a:xfrm>
              <a:prstGeom prst="rect">
                <a:avLst/>
              </a:prstGeom>
              <a:noFill/>
              <a:ln w="28575">
                <a:solidFill>
                  <a:srgbClr val="FF333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987"/>
              </a:p>
            </p:txBody>
          </p:sp>
        </p:grpSp>
      </p:grpSp>
      <p:pic>
        <p:nvPicPr>
          <p:cNvPr id="14" name="圖片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50286" y="2314071"/>
            <a:ext cx="1443180" cy="1404421"/>
          </a:xfrm>
          <a:prstGeom prst="rect">
            <a:avLst/>
          </a:prstGeom>
          <a:ln w="28575">
            <a:noFill/>
          </a:ln>
        </p:spPr>
      </p:pic>
      <p:pic>
        <p:nvPicPr>
          <p:cNvPr id="16" name="Picture 4" descr="Graph Convolutional Networks | Thomas Kipf | University of Amsterdam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7009" y="5050820"/>
            <a:ext cx="2500176" cy="1296520"/>
          </a:xfrm>
          <a:prstGeom prst="rect">
            <a:avLst/>
          </a:prstGeom>
          <a:noFill/>
          <a:ln w="28575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向右箭號 45"/>
          <p:cNvSpPr/>
          <p:nvPr/>
        </p:nvSpPr>
        <p:spPr>
          <a:xfrm>
            <a:off x="3084441" y="2874796"/>
            <a:ext cx="438817" cy="3993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987"/>
          </a:p>
        </p:txBody>
      </p:sp>
      <p:sp>
        <p:nvSpPr>
          <p:cNvPr id="47" name="向右箭號 46"/>
          <p:cNvSpPr/>
          <p:nvPr/>
        </p:nvSpPr>
        <p:spPr>
          <a:xfrm>
            <a:off x="6628307" y="2832341"/>
            <a:ext cx="438817" cy="3993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987"/>
          </a:p>
        </p:txBody>
      </p:sp>
      <p:sp>
        <p:nvSpPr>
          <p:cNvPr id="48" name="向右箭號 47"/>
          <p:cNvSpPr/>
          <p:nvPr/>
        </p:nvSpPr>
        <p:spPr>
          <a:xfrm rot="10800000">
            <a:off x="6375870" y="5467412"/>
            <a:ext cx="438817" cy="3993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987"/>
          </a:p>
        </p:txBody>
      </p:sp>
      <p:sp>
        <p:nvSpPr>
          <p:cNvPr id="49" name="向右箭號 48"/>
          <p:cNvSpPr/>
          <p:nvPr/>
        </p:nvSpPr>
        <p:spPr>
          <a:xfrm rot="10800000">
            <a:off x="3299064" y="5499399"/>
            <a:ext cx="438817" cy="3993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987"/>
          </a:p>
        </p:txBody>
      </p:sp>
      <p:sp>
        <p:nvSpPr>
          <p:cNvPr id="50" name="向下箭號 49"/>
          <p:cNvSpPr/>
          <p:nvPr/>
        </p:nvSpPr>
        <p:spPr>
          <a:xfrm>
            <a:off x="8282889" y="3954497"/>
            <a:ext cx="428415" cy="42068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987"/>
          </a:p>
        </p:txBody>
      </p:sp>
      <p:sp>
        <p:nvSpPr>
          <p:cNvPr id="51" name="文字方塊 50"/>
          <p:cNvSpPr txBox="1"/>
          <p:nvPr/>
        </p:nvSpPr>
        <p:spPr>
          <a:xfrm>
            <a:off x="7190468" y="4486502"/>
            <a:ext cx="2438113" cy="398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987" b="1" dirty="0"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Step4: Build Model</a:t>
            </a:r>
            <a:endParaRPr lang="zh-TW" altLang="en-US" sz="1987" b="1" dirty="0">
              <a:latin typeface="Calibri" panose="020F0502020204030204" pitchFamily="34" charset="0"/>
              <a:ea typeface="微軟正黑體" panose="020B0604030504040204" pitchFamily="34" charset="-120"/>
              <a:cs typeface="Calibri" panose="020F0502020204030204" pitchFamily="34" charset="0"/>
            </a:endParaRPr>
          </a:p>
        </p:txBody>
      </p:sp>
      <p:sp>
        <p:nvSpPr>
          <p:cNvPr id="52" name="文字方塊 51"/>
          <p:cNvSpPr txBox="1"/>
          <p:nvPr/>
        </p:nvSpPr>
        <p:spPr>
          <a:xfrm>
            <a:off x="3742665" y="1866196"/>
            <a:ext cx="2438113" cy="398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987" b="1" dirty="0"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Step2: Analyze Data</a:t>
            </a:r>
            <a:endParaRPr lang="zh-TW" altLang="en-US" sz="1987" b="1" dirty="0">
              <a:latin typeface="Calibri" panose="020F0502020204030204" pitchFamily="34" charset="0"/>
              <a:ea typeface="微軟正黑體" panose="020B0604030504040204" pitchFamily="34" charset="-120"/>
              <a:cs typeface="Calibri" panose="020F0502020204030204" pitchFamily="34" charset="0"/>
            </a:endParaRPr>
          </a:p>
        </p:txBody>
      </p:sp>
      <p:sp>
        <p:nvSpPr>
          <p:cNvPr id="53" name="文字方塊 52"/>
          <p:cNvSpPr txBox="1"/>
          <p:nvPr/>
        </p:nvSpPr>
        <p:spPr>
          <a:xfrm>
            <a:off x="7247008" y="1841145"/>
            <a:ext cx="2438113" cy="398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987" b="1" dirty="0"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Step3: Organize</a:t>
            </a:r>
            <a:r>
              <a:rPr lang="zh-TW" altLang="en-US" sz="1987" b="1" dirty="0"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 </a:t>
            </a:r>
            <a:r>
              <a:rPr lang="en-US" altLang="zh-TW" sz="1987" b="1" dirty="0"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Data</a:t>
            </a:r>
            <a:endParaRPr lang="zh-TW" altLang="en-US" sz="1987" b="1" dirty="0">
              <a:latin typeface="Calibri" panose="020F0502020204030204" pitchFamily="34" charset="0"/>
              <a:ea typeface="微軟正黑體" panose="020B0604030504040204" pitchFamily="34" charset="-120"/>
              <a:cs typeface="Calibri" panose="020F0502020204030204" pitchFamily="34" charset="0"/>
            </a:endParaRPr>
          </a:p>
        </p:txBody>
      </p:sp>
      <p:sp>
        <p:nvSpPr>
          <p:cNvPr id="54" name="文字方塊 53"/>
          <p:cNvSpPr txBox="1"/>
          <p:nvPr/>
        </p:nvSpPr>
        <p:spPr>
          <a:xfrm>
            <a:off x="736933" y="1866196"/>
            <a:ext cx="2438113" cy="398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987" b="1" dirty="0"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Step1: Collect Data</a:t>
            </a:r>
            <a:endParaRPr lang="zh-TW" altLang="en-US" sz="1987" b="1" dirty="0">
              <a:latin typeface="Calibri" panose="020F0502020204030204" pitchFamily="34" charset="0"/>
              <a:ea typeface="微軟正黑體" panose="020B0604030504040204" pitchFamily="34" charset="-120"/>
              <a:cs typeface="Calibri" panose="020F0502020204030204" pitchFamily="34" charset="0"/>
            </a:endParaRPr>
          </a:p>
        </p:txBody>
      </p:sp>
      <p:sp>
        <p:nvSpPr>
          <p:cNvPr id="55" name="文字方塊 54"/>
          <p:cNvSpPr txBox="1"/>
          <p:nvPr/>
        </p:nvSpPr>
        <p:spPr>
          <a:xfrm>
            <a:off x="3799656" y="4448915"/>
            <a:ext cx="2438113" cy="398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987" b="1" dirty="0"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Step5: Train Model</a:t>
            </a:r>
            <a:endParaRPr lang="zh-TW" altLang="en-US" sz="1987" b="1" dirty="0">
              <a:latin typeface="Calibri" panose="020F0502020204030204" pitchFamily="34" charset="0"/>
              <a:ea typeface="微軟正黑體" panose="020B0604030504040204" pitchFamily="34" charset="-120"/>
              <a:cs typeface="Calibri" panose="020F0502020204030204" pitchFamily="34" charset="0"/>
            </a:endParaRPr>
          </a:p>
        </p:txBody>
      </p:sp>
      <p:sp>
        <p:nvSpPr>
          <p:cNvPr id="56" name="文字方塊 55"/>
          <p:cNvSpPr txBox="1"/>
          <p:nvPr/>
        </p:nvSpPr>
        <p:spPr>
          <a:xfrm>
            <a:off x="725932" y="4487286"/>
            <a:ext cx="2438113" cy="398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987" b="1" dirty="0"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Step6: Make Decision</a:t>
            </a:r>
            <a:endParaRPr lang="zh-TW" altLang="en-US" sz="1987" b="1" dirty="0">
              <a:latin typeface="Calibri" panose="020F0502020204030204" pitchFamily="34" charset="0"/>
              <a:ea typeface="微軟正黑體" panose="020B0604030504040204" pitchFamily="34" charset="-120"/>
              <a:cs typeface="Calibri" panose="020F0502020204030204" pitchFamily="34" charset="0"/>
            </a:endParaRPr>
          </a:p>
        </p:txBody>
      </p:sp>
      <p:pic>
        <p:nvPicPr>
          <p:cNvPr id="74" name="圖片 73">
            <a:extLst>
              <a:ext uri="{FF2B5EF4-FFF2-40B4-BE49-F238E27FC236}">
                <a16:creationId xmlns:a16="http://schemas.microsoft.com/office/drawing/2014/main" id="{278ECE5E-7CCF-413C-8CE7-76182B84F39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-695"/>
            <a:ext cx="10096500" cy="1259882"/>
          </a:xfrm>
          <a:prstGeom prst="rect">
            <a:avLst/>
          </a:prstGeom>
        </p:spPr>
      </p:pic>
      <p:sp>
        <p:nvSpPr>
          <p:cNvPr id="75" name="標題 1">
            <a:extLst>
              <a:ext uri="{FF2B5EF4-FFF2-40B4-BE49-F238E27FC236}">
                <a16:creationId xmlns:a16="http://schemas.microsoft.com/office/drawing/2014/main" id="{B1AFDD33-0259-4040-B452-FB343268E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7238" y="511175"/>
            <a:ext cx="8582025" cy="935038"/>
          </a:xfrm>
        </p:spPr>
        <p:txBody>
          <a:bodyPr/>
          <a:lstStyle/>
          <a:p>
            <a:r>
              <a:rPr lang="en-US" altLang="zh-TW" sz="3200" kern="1200" dirty="0">
                <a:solidFill>
                  <a:srgbClr val="FFF2CC"/>
                </a:solidFill>
                <a:latin typeface="Calibri"/>
                <a:cs typeface="Calibri"/>
              </a:rPr>
              <a:t>6 simple steps to Credit Intelligent Advisor </a:t>
            </a:r>
            <a:endParaRPr lang="zh-TW" altLang="en-US" sz="3200" kern="1200" dirty="0">
              <a:solidFill>
                <a:srgbClr val="FFF2CC"/>
              </a:solidFill>
              <a:latin typeface="Calibri"/>
              <a:cs typeface="Calibri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7DFC92C2-42B1-43E5-856C-3C9F47B0ED7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29531" y="4977528"/>
            <a:ext cx="2228262" cy="1627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1880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357990E4-2F25-4E1D-8D9E-5C28D55E6FEA}"/>
              </a:ext>
            </a:extLst>
          </p:cNvPr>
          <p:cNvSpPr/>
          <p:nvPr/>
        </p:nvSpPr>
        <p:spPr>
          <a:xfrm>
            <a:off x="3968130" y="2460898"/>
            <a:ext cx="720080" cy="434606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331656B-F5D8-4E75-B3BE-B8ECDFD35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C25355A-0BBA-4480-B3F0-112FE84762B9}" type="slidenum">
              <a:rPr lang="en-US" altLang="zh-TW" smtClean="0"/>
              <a:pPr>
                <a:defRPr/>
              </a:pPr>
              <a:t>13</a:t>
            </a:fld>
            <a:endParaRPr lang="en-US" altLang="zh-TW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633E8162-F184-4CC1-929C-0D3EED679A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695"/>
            <a:ext cx="10096500" cy="1259882"/>
          </a:xfrm>
          <a:prstGeom prst="rect">
            <a:avLst/>
          </a:prstGeom>
        </p:spPr>
      </p:pic>
      <p:sp>
        <p:nvSpPr>
          <p:cNvPr id="13" name="標題 1">
            <a:extLst>
              <a:ext uri="{FF2B5EF4-FFF2-40B4-BE49-F238E27FC236}">
                <a16:creationId xmlns:a16="http://schemas.microsoft.com/office/drawing/2014/main" id="{E29A0005-E35D-49BD-B132-CA4BC79BA8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7238" y="511175"/>
            <a:ext cx="8582025" cy="935038"/>
          </a:xfrm>
        </p:spPr>
        <p:txBody>
          <a:bodyPr/>
          <a:lstStyle/>
          <a:p>
            <a:r>
              <a:rPr lang="en-US" altLang="zh-TW" sz="3200" kern="1200" dirty="0">
                <a:solidFill>
                  <a:srgbClr val="FFF2CC"/>
                </a:solidFill>
                <a:latin typeface="Calibri"/>
                <a:cs typeface="Calibri"/>
              </a:rPr>
              <a:t>Step 1. Collect Data - Datasets</a:t>
            </a:r>
            <a:endParaRPr lang="zh-TW" altLang="en-US" sz="3200" kern="1200" dirty="0">
              <a:solidFill>
                <a:srgbClr val="FFF2CC"/>
              </a:solidFill>
              <a:latin typeface="Calibri"/>
              <a:cs typeface="Calibri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6B435762-58CB-44BB-BAB2-622B5B7EA6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60898"/>
            <a:ext cx="10096500" cy="4346061"/>
          </a:xfrm>
          <a:prstGeom prst="rect">
            <a:avLst/>
          </a:prstGeom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id="{5F177CA9-1EAA-461D-97B4-FDF86E26223A}"/>
              </a:ext>
            </a:extLst>
          </p:cNvPr>
          <p:cNvSpPr txBox="1"/>
          <p:nvPr/>
        </p:nvSpPr>
        <p:spPr>
          <a:xfrm>
            <a:off x="320497" y="1446213"/>
            <a:ext cx="9485557" cy="703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987" dirty="0"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Use BQL function to gather IG new issue data from 2012-2021</a:t>
            </a:r>
            <a:br>
              <a:rPr lang="en-US" altLang="zh-TW" sz="1987" dirty="0"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</a:br>
            <a:r>
              <a:rPr lang="en-US" altLang="zh-TW" sz="1987" dirty="0"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Currently have 6,929 raw data </a:t>
            </a:r>
            <a:endParaRPr lang="zh-TW" altLang="en-US" sz="1987" dirty="0">
              <a:latin typeface="Calibri" panose="020F0502020204030204" pitchFamily="34" charset="0"/>
              <a:ea typeface="微軟正黑體" panose="020B0604030504040204" pitchFamily="34" charset="-12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89137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331656B-F5D8-4E75-B3BE-B8ECDFD35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C25355A-0BBA-4480-B3F0-112FE84762B9}" type="slidenum">
              <a:rPr lang="en-US" altLang="zh-TW" smtClean="0"/>
              <a:pPr>
                <a:defRPr/>
              </a:pPr>
              <a:t>14</a:t>
            </a:fld>
            <a:endParaRPr lang="en-US" altLang="zh-TW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633E8162-F184-4CC1-929C-0D3EED679A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695"/>
            <a:ext cx="10096500" cy="1259882"/>
          </a:xfrm>
          <a:prstGeom prst="rect">
            <a:avLst/>
          </a:prstGeom>
        </p:spPr>
      </p:pic>
      <p:sp>
        <p:nvSpPr>
          <p:cNvPr id="13" name="標題 1">
            <a:extLst>
              <a:ext uri="{FF2B5EF4-FFF2-40B4-BE49-F238E27FC236}">
                <a16:creationId xmlns:a16="http://schemas.microsoft.com/office/drawing/2014/main" id="{E29A0005-E35D-49BD-B132-CA4BC79BA8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7238" y="511175"/>
            <a:ext cx="8582025" cy="935038"/>
          </a:xfrm>
        </p:spPr>
        <p:txBody>
          <a:bodyPr/>
          <a:lstStyle/>
          <a:p>
            <a:r>
              <a:rPr lang="en-US" altLang="zh-TW" sz="3200" kern="1200" dirty="0">
                <a:solidFill>
                  <a:srgbClr val="FFF2CC"/>
                </a:solidFill>
                <a:latin typeface="Calibri"/>
                <a:cs typeface="Calibri"/>
              </a:rPr>
              <a:t>Feature Characteristic</a:t>
            </a:r>
            <a:endParaRPr lang="zh-TW" altLang="en-US" sz="3200" kern="1200" dirty="0">
              <a:solidFill>
                <a:srgbClr val="FFF2CC"/>
              </a:solidFill>
              <a:latin typeface="Calibri"/>
              <a:cs typeface="Calibri"/>
            </a:endParaRPr>
          </a:p>
        </p:txBody>
      </p:sp>
      <p:sp>
        <p:nvSpPr>
          <p:cNvPr id="90" name="流程圖: 接點 89">
            <a:extLst>
              <a:ext uri="{FF2B5EF4-FFF2-40B4-BE49-F238E27FC236}">
                <a16:creationId xmlns:a16="http://schemas.microsoft.com/office/drawing/2014/main" id="{972E5010-0BBD-4BD4-BFAC-0A0AA9F19C36}"/>
              </a:ext>
            </a:extLst>
          </p:cNvPr>
          <p:cNvSpPr/>
          <p:nvPr/>
        </p:nvSpPr>
        <p:spPr>
          <a:xfrm>
            <a:off x="3841213" y="3849552"/>
            <a:ext cx="1887666" cy="1955389"/>
          </a:xfrm>
          <a:prstGeom prst="flowChartConnector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Net Debt/EBITDA </a:t>
            </a:r>
          </a:p>
        </p:txBody>
      </p:sp>
      <p:sp>
        <p:nvSpPr>
          <p:cNvPr id="91" name="流程圖: 接點 90">
            <a:extLst>
              <a:ext uri="{FF2B5EF4-FFF2-40B4-BE49-F238E27FC236}">
                <a16:creationId xmlns:a16="http://schemas.microsoft.com/office/drawing/2014/main" id="{B0DC577D-C293-40D6-8FE7-5FC7C3D23CDE}"/>
              </a:ext>
            </a:extLst>
          </p:cNvPr>
          <p:cNvSpPr/>
          <p:nvPr/>
        </p:nvSpPr>
        <p:spPr>
          <a:xfrm>
            <a:off x="6567185" y="4234518"/>
            <a:ext cx="1178768" cy="1178768"/>
          </a:xfrm>
          <a:prstGeom prst="flowChartConnector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600" b="1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Sales Growth YoY</a:t>
            </a:r>
            <a:r>
              <a:rPr lang="en-US" altLang="zh-TW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</a:p>
        </p:txBody>
      </p:sp>
      <p:sp>
        <p:nvSpPr>
          <p:cNvPr id="92" name="流程圖: 接點 91">
            <a:extLst>
              <a:ext uri="{FF2B5EF4-FFF2-40B4-BE49-F238E27FC236}">
                <a16:creationId xmlns:a16="http://schemas.microsoft.com/office/drawing/2014/main" id="{6B432A2E-CB12-41A4-989C-E13AEE7DB919}"/>
              </a:ext>
            </a:extLst>
          </p:cNvPr>
          <p:cNvSpPr/>
          <p:nvPr/>
        </p:nvSpPr>
        <p:spPr>
          <a:xfrm>
            <a:off x="5958535" y="2167416"/>
            <a:ext cx="1523447" cy="1505841"/>
          </a:xfrm>
          <a:prstGeom prst="flowChartConnector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600" b="1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EBITDA to Interest Expense</a:t>
            </a:r>
            <a:endParaRPr lang="en-US" altLang="zh-TW" sz="16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3" name="流程圖: 接點 92">
            <a:extLst>
              <a:ext uri="{FF2B5EF4-FFF2-40B4-BE49-F238E27FC236}">
                <a16:creationId xmlns:a16="http://schemas.microsoft.com/office/drawing/2014/main" id="{8F22A78C-8830-43FD-A447-2F9A427F7DBA}"/>
              </a:ext>
            </a:extLst>
          </p:cNvPr>
          <p:cNvSpPr/>
          <p:nvPr/>
        </p:nvSpPr>
        <p:spPr>
          <a:xfrm>
            <a:off x="3330217" y="5539059"/>
            <a:ext cx="1363795" cy="1297305"/>
          </a:xfrm>
          <a:prstGeom prst="flowChartConnector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600" b="1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IG Total Sector </a:t>
            </a:r>
            <a:r>
              <a:rPr lang="en-US" altLang="zh-TW" sz="1600" b="1" i="0" u="none" strike="noStrike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chg</a:t>
            </a:r>
            <a:r>
              <a:rPr lang="en-US" altLang="zh-TW" sz="1600" b="1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 1M</a:t>
            </a:r>
            <a:r>
              <a:rPr lang="en-US" altLang="zh-TW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</a:p>
        </p:txBody>
      </p:sp>
      <p:sp>
        <p:nvSpPr>
          <p:cNvPr id="94" name="流程圖: 接點 93">
            <a:extLst>
              <a:ext uri="{FF2B5EF4-FFF2-40B4-BE49-F238E27FC236}">
                <a16:creationId xmlns:a16="http://schemas.microsoft.com/office/drawing/2014/main" id="{722DE229-7EEB-4872-9BF3-0549D999096B}"/>
              </a:ext>
            </a:extLst>
          </p:cNvPr>
          <p:cNvSpPr/>
          <p:nvPr/>
        </p:nvSpPr>
        <p:spPr>
          <a:xfrm>
            <a:off x="6528865" y="5778627"/>
            <a:ext cx="1251404" cy="1259880"/>
          </a:xfrm>
          <a:prstGeom prst="flowChartConnector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600" b="1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CDX IG 5Y % </a:t>
            </a:r>
          </a:p>
        </p:txBody>
      </p:sp>
      <p:sp>
        <p:nvSpPr>
          <p:cNvPr id="95" name="流程圖: 接點 94">
            <a:extLst>
              <a:ext uri="{FF2B5EF4-FFF2-40B4-BE49-F238E27FC236}">
                <a16:creationId xmlns:a16="http://schemas.microsoft.com/office/drawing/2014/main" id="{ADDFE5A7-DA0D-4966-AAE7-4AA3DC6DF9E7}"/>
              </a:ext>
            </a:extLst>
          </p:cNvPr>
          <p:cNvSpPr/>
          <p:nvPr/>
        </p:nvSpPr>
        <p:spPr>
          <a:xfrm>
            <a:off x="8310482" y="4631525"/>
            <a:ext cx="1178768" cy="1178768"/>
          </a:xfrm>
          <a:prstGeom prst="flowChartConnector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600" b="1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CDX IG 5Y</a:t>
            </a:r>
            <a:r>
              <a:rPr lang="en-US" altLang="zh-TW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</a:p>
        </p:txBody>
      </p:sp>
      <p:sp>
        <p:nvSpPr>
          <p:cNvPr id="96" name="流程圖: 接點 95">
            <a:extLst>
              <a:ext uri="{FF2B5EF4-FFF2-40B4-BE49-F238E27FC236}">
                <a16:creationId xmlns:a16="http://schemas.microsoft.com/office/drawing/2014/main" id="{92854320-8E7D-477B-BB46-89AE47FCC92A}"/>
              </a:ext>
            </a:extLst>
          </p:cNvPr>
          <p:cNvSpPr/>
          <p:nvPr/>
        </p:nvSpPr>
        <p:spPr>
          <a:xfrm>
            <a:off x="7526447" y="2710164"/>
            <a:ext cx="1259328" cy="1279633"/>
          </a:xfrm>
          <a:prstGeom prst="flowChartConnector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600" b="1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EBITDA Margin</a:t>
            </a:r>
            <a:r>
              <a:rPr lang="en-US" altLang="zh-TW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</a:p>
        </p:txBody>
      </p:sp>
      <p:sp>
        <p:nvSpPr>
          <p:cNvPr id="97" name="流程圖: 接點 96">
            <a:extLst>
              <a:ext uri="{FF2B5EF4-FFF2-40B4-BE49-F238E27FC236}">
                <a16:creationId xmlns:a16="http://schemas.microsoft.com/office/drawing/2014/main" id="{97BED700-77D5-49A0-92C5-DBF776A083B5}"/>
              </a:ext>
            </a:extLst>
          </p:cNvPr>
          <p:cNvSpPr/>
          <p:nvPr/>
        </p:nvSpPr>
        <p:spPr>
          <a:xfrm>
            <a:off x="3591119" y="2113409"/>
            <a:ext cx="1002883" cy="982563"/>
          </a:xfrm>
          <a:prstGeom prst="flowChartConnector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600" b="1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Cash Ratio</a:t>
            </a:r>
            <a:r>
              <a:rPr lang="en-US" altLang="zh-TW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</a:p>
        </p:txBody>
      </p:sp>
      <p:sp>
        <p:nvSpPr>
          <p:cNvPr id="98" name="流程圖: 接點 97">
            <a:extLst>
              <a:ext uri="{FF2B5EF4-FFF2-40B4-BE49-F238E27FC236}">
                <a16:creationId xmlns:a16="http://schemas.microsoft.com/office/drawing/2014/main" id="{5658896F-2F2D-4B6D-BA85-A7872D8C4B23}"/>
              </a:ext>
            </a:extLst>
          </p:cNvPr>
          <p:cNvSpPr/>
          <p:nvPr/>
        </p:nvSpPr>
        <p:spPr>
          <a:xfrm>
            <a:off x="4251430" y="1619486"/>
            <a:ext cx="1178768" cy="1178768"/>
          </a:xfrm>
          <a:prstGeom prst="flowChartConnector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600" b="1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IG Total Sector</a:t>
            </a:r>
            <a:r>
              <a:rPr lang="en-US" altLang="zh-TW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</a:p>
        </p:txBody>
      </p:sp>
      <p:sp>
        <p:nvSpPr>
          <p:cNvPr id="99" name="流程圖: 接點 98">
            <a:extLst>
              <a:ext uri="{FF2B5EF4-FFF2-40B4-BE49-F238E27FC236}">
                <a16:creationId xmlns:a16="http://schemas.microsoft.com/office/drawing/2014/main" id="{D032E90E-1E7B-435D-9B38-CBD01CB3B9EC}"/>
              </a:ext>
            </a:extLst>
          </p:cNvPr>
          <p:cNvSpPr/>
          <p:nvPr/>
        </p:nvSpPr>
        <p:spPr>
          <a:xfrm>
            <a:off x="1335439" y="2953404"/>
            <a:ext cx="1178768" cy="1178768"/>
          </a:xfrm>
          <a:prstGeom prst="flowChartConnector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600" b="1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UST10y change% 1M</a:t>
            </a:r>
            <a:r>
              <a:rPr lang="en-US" altLang="zh-TW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</a:p>
        </p:txBody>
      </p:sp>
      <p:sp>
        <p:nvSpPr>
          <p:cNvPr id="100" name="流程圖: 接點 99">
            <a:extLst>
              <a:ext uri="{FF2B5EF4-FFF2-40B4-BE49-F238E27FC236}">
                <a16:creationId xmlns:a16="http://schemas.microsoft.com/office/drawing/2014/main" id="{DB32227B-374B-49A4-8114-3692117616D4}"/>
              </a:ext>
            </a:extLst>
          </p:cNvPr>
          <p:cNvSpPr/>
          <p:nvPr/>
        </p:nvSpPr>
        <p:spPr>
          <a:xfrm>
            <a:off x="7773738" y="1588981"/>
            <a:ext cx="1178768" cy="1178768"/>
          </a:xfrm>
          <a:prstGeom prst="flowChartConnector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600" b="1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SPX change% 1M</a:t>
            </a:r>
            <a:r>
              <a:rPr lang="en-US" altLang="zh-TW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</a:p>
        </p:txBody>
      </p:sp>
      <p:sp>
        <p:nvSpPr>
          <p:cNvPr id="101" name="流程圖: 接點 100">
            <a:extLst>
              <a:ext uri="{FF2B5EF4-FFF2-40B4-BE49-F238E27FC236}">
                <a16:creationId xmlns:a16="http://schemas.microsoft.com/office/drawing/2014/main" id="{B3A47FD7-1DF6-4981-9EF9-80ABC6C321A2}"/>
              </a:ext>
            </a:extLst>
          </p:cNvPr>
          <p:cNvSpPr/>
          <p:nvPr/>
        </p:nvSpPr>
        <p:spPr>
          <a:xfrm>
            <a:off x="4970020" y="3390936"/>
            <a:ext cx="1393517" cy="1374996"/>
          </a:xfrm>
          <a:prstGeom prst="flowChartConnector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600" b="1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1M</a:t>
            </a:r>
            <a:r>
              <a:rPr lang="en-US" altLang="zh-TW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TW" sz="1600" b="1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GS Financial condition</a:t>
            </a:r>
            <a:r>
              <a:rPr lang="en-US" altLang="zh-TW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</a:p>
        </p:txBody>
      </p:sp>
      <p:sp>
        <p:nvSpPr>
          <p:cNvPr id="102" name="流程圖: 接點 101">
            <a:extLst>
              <a:ext uri="{FF2B5EF4-FFF2-40B4-BE49-F238E27FC236}">
                <a16:creationId xmlns:a16="http://schemas.microsoft.com/office/drawing/2014/main" id="{65D830BA-A440-457A-855A-22AE33FE3CD3}"/>
              </a:ext>
            </a:extLst>
          </p:cNvPr>
          <p:cNvSpPr/>
          <p:nvPr/>
        </p:nvSpPr>
        <p:spPr>
          <a:xfrm>
            <a:off x="6607849" y="3275599"/>
            <a:ext cx="1178768" cy="1178768"/>
          </a:xfrm>
          <a:prstGeom prst="flowChartConnector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600" b="1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Issuer </a:t>
            </a:r>
          </a:p>
        </p:txBody>
      </p:sp>
      <p:sp>
        <p:nvSpPr>
          <p:cNvPr id="103" name="流程圖: 接點 102">
            <a:extLst>
              <a:ext uri="{FF2B5EF4-FFF2-40B4-BE49-F238E27FC236}">
                <a16:creationId xmlns:a16="http://schemas.microsoft.com/office/drawing/2014/main" id="{95C4250E-FB50-4046-923C-8C67B477E8AF}"/>
              </a:ext>
            </a:extLst>
          </p:cNvPr>
          <p:cNvSpPr/>
          <p:nvPr/>
        </p:nvSpPr>
        <p:spPr>
          <a:xfrm>
            <a:off x="6750536" y="1387691"/>
            <a:ext cx="1178768" cy="1178768"/>
          </a:xfrm>
          <a:prstGeom prst="flowChartConnector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600" b="1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Tenor</a:t>
            </a:r>
            <a:r>
              <a:rPr lang="en-US" altLang="zh-TW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</a:p>
        </p:txBody>
      </p:sp>
      <p:sp>
        <p:nvSpPr>
          <p:cNvPr id="104" name="流程圖: 接點 103">
            <a:extLst>
              <a:ext uri="{FF2B5EF4-FFF2-40B4-BE49-F238E27FC236}">
                <a16:creationId xmlns:a16="http://schemas.microsoft.com/office/drawing/2014/main" id="{199C9246-DBDC-4479-9CF3-9643ED676662}"/>
              </a:ext>
            </a:extLst>
          </p:cNvPr>
          <p:cNvSpPr/>
          <p:nvPr/>
        </p:nvSpPr>
        <p:spPr>
          <a:xfrm>
            <a:off x="8081980" y="5637756"/>
            <a:ext cx="1277194" cy="1259881"/>
          </a:xfrm>
          <a:prstGeom prst="flowChartConnector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600" b="1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Maturity</a:t>
            </a:r>
            <a:endParaRPr lang="en-US" altLang="zh-TW" sz="16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5" name="流程圖: 接點 104">
            <a:extLst>
              <a:ext uri="{FF2B5EF4-FFF2-40B4-BE49-F238E27FC236}">
                <a16:creationId xmlns:a16="http://schemas.microsoft.com/office/drawing/2014/main" id="{C127284B-1D21-43C3-8F6D-DBEE98B1FE78}"/>
              </a:ext>
            </a:extLst>
          </p:cNvPr>
          <p:cNvSpPr/>
          <p:nvPr/>
        </p:nvSpPr>
        <p:spPr>
          <a:xfrm>
            <a:off x="2440565" y="1392411"/>
            <a:ext cx="1391787" cy="1383106"/>
          </a:xfrm>
          <a:prstGeom prst="flowChartConnector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600" b="1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1M</a:t>
            </a:r>
            <a:r>
              <a:rPr lang="en-US" altLang="zh-TW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TW" sz="1600" b="1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DXY </a:t>
            </a:r>
            <a:r>
              <a:rPr lang="en-US" altLang="zh-TW" sz="1600" b="1" i="0" u="none" strike="noStrike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chg</a:t>
            </a:r>
            <a:r>
              <a:rPr lang="en-US" altLang="zh-TW" sz="1600" b="1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% 3M</a:t>
            </a:r>
            <a:r>
              <a:rPr lang="en-US" altLang="zh-TW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</a:p>
        </p:txBody>
      </p:sp>
      <p:sp>
        <p:nvSpPr>
          <p:cNvPr id="106" name="流程圖: 接點 105">
            <a:extLst>
              <a:ext uri="{FF2B5EF4-FFF2-40B4-BE49-F238E27FC236}">
                <a16:creationId xmlns:a16="http://schemas.microsoft.com/office/drawing/2014/main" id="{B3F2242B-E85B-4651-8C62-D28E53D67A42}"/>
              </a:ext>
            </a:extLst>
          </p:cNvPr>
          <p:cNvSpPr/>
          <p:nvPr/>
        </p:nvSpPr>
        <p:spPr>
          <a:xfrm>
            <a:off x="8471468" y="3338674"/>
            <a:ext cx="1416617" cy="1391492"/>
          </a:xfrm>
          <a:prstGeom prst="flowChartConnector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600" b="1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GS Financial condition </a:t>
            </a:r>
            <a:r>
              <a:rPr lang="en-US" altLang="zh-TW" sz="1600" b="1" i="0" u="none" strike="noStrike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chg</a:t>
            </a:r>
            <a:r>
              <a:rPr lang="en-US" altLang="zh-TW" sz="1600" b="1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%</a:t>
            </a:r>
            <a:endParaRPr lang="en-US" altLang="zh-TW" sz="16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7" name="流程圖: 接點 106">
            <a:extLst>
              <a:ext uri="{FF2B5EF4-FFF2-40B4-BE49-F238E27FC236}">
                <a16:creationId xmlns:a16="http://schemas.microsoft.com/office/drawing/2014/main" id="{CBB0E733-FEAC-4E79-B529-07ACB0904CC2}"/>
              </a:ext>
            </a:extLst>
          </p:cNvPr>
          <p:cNvSpPr/>
          <p:nvPr/>
        </p:nvSpPr>
        <p:spPr>
          <a:xfrm>
            <a:off x="2446271" y="4070165"/>
            <a:ext cx="1621924" cy="1513307"/>
          </a:xfrm>
          <a:prstGeom prst="flowChartConnector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600" b="1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1M</a:t>
            </a:r>
            <a:r>
              <a:rPr lang="en-US" altLang="zh-TW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TW" sz="1600" b="1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Commodity Index </a:t>
            </a:r>
            <a:r>
              <a:rPr lang="en-US" altLang="zh-TW" sz="1600" b="1" i="0" u="none" strike="noStrike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chg</a:t>
            </a:r>
            <a:r>
              <a:rPr lang="en-US" altLang="zh-TW" sz="1600" b="1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% </a:t>
            </a:r>
          </a:p>
        </p:txBody>
      </p:sp>
      <p:sp>
        <p:nvSpPr>
          <p:cNvPr id="108" name="流程圖: 接點 107">
            <a:extLst>
              <a:ext uri="{FF2B5EF4-FFF2-40B4-BE49-F238E27FC236}">
                <a16:creationId xmlns:a16="http://schemas.microsoft.com/office/drawing/2014/main" id="{9A27E4D1-5353-4BB1-9702-A2ACB7108D0A}"/>
              </a:ext>
            </a:extLst>
          </p:cNvPr>
          <p:cNvSpPr/>
          <p:nvPr/>
        </p:nvSpPr>
        <p:spPr>
          <a:xfrm>
            <a:off x="1411860" y="3921201"/>
            <a:ext cx="1178768" cy="1178768"/>
          </a:xfrm>
          <a:prstGeom prst="flowChartConnector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600" b="1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Issuer Num Issues</a:t>
            </a:r>
            <a:r>
              <a:rPr lang="en-US" altLang="zh-TW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</a:p>
        </p:txBody>
      </p:sp>
      <p:sp>
        <p:nvSpPr>
          <p:cNvPr id="109" name="流程圖: 接點 108">
            <a:extLst>
              <a:ext uri="{FF2B5EF4-FFF2-40B4-BE49-F238E27FC236}">
                <a16:creationId xmlns:a16="http://schemas.microsoft.com/office/drawing/2014/main" id="{1776C16B-AB0D-487C-9889-B9E98EBF3479}"/>
              </a:ext>
            </a:extLst>
          </p:cNvPr>
          <p:cNvSpPr/>
          <p:nvPr/>
        </p:nvSpPr>
        <p:spPr>
          <a:xfrm>
            <a:off x="5411913" y="1307313"/>
            <a:ext cx="1266624" cy="1298940"/>
          </a:xfrm>
          <a:prstGeom prst="flowChartConnector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600" b="1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Use of Proceeds</a:t>
            </a:r>
            <a:r>
              <a:rPr lang="en-US" altLang="zh-TW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</a:p>
        </p:txBody>
      </p:sp>
      <p:sp>
        <p:nvSpPr>
          <p:cNvPr id="110" name="流程圖: 接點 109">
            <a:extLst>
              <a:ext uri="{FF2B5EF4-FFF2-40B4-BE49-F238E27FC236}">
                <a16:creationId xmlns:a16="http://schemas.microsoft.com/office/drawing/2014/main" id="{9A1DAC91-3BB0-4467-B323-C334DB8BA584}"/>
              </a:ext>
            </a:extLst>
          </p:cNvPr>
          <p:cNvSpPr/>
          <p:nvPr/>
        </p:nvSpPr>
        <p:spPr>
          <a:xfrm>
            <a:off x="449824" y="5230833"/>
            <a:ext cx="1293310" cy="1297305"/>
          </a:xfrm>
          <a:prstGeom prst="flowChartConnector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600" b="1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Payment Rank</a:t>
            </a:r>
            <a:r>
              <a:rPr lang="en-US" altLang="zh-TW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</a:p>
        </p:txBody>
      </p:sp>
      <p:sp>
        <p:nvSpPr>
          <p:cNvPr id="111" name="流程圖: 接點 110">
            <a:extLst>
              <a:ext uri="{FF2B5EF4-FFF2-40B4-BE49-F238E27FC236}">
                <a16:creationId xmlns:a16="http://schemas.microsoft.com/office/drawing/2014/main" id="{10E0C8C1-4EED-4E12-84C8-FD888B55895B}"/>
              </a:ext>
            </a:extLst>
          </p:cNvPr>
          <p:cNvSpPr/>
          <p:nvPr/>
        </p:nvSpPr>
        <p:spPr>
          <a:xfrm>
            <a:off x="4589689" y="5450778"/>
            <a:ext cx="1178768" cy="1178768"/>
          </a:xfrm>
          <a:prstGeom prst="flowChartConnector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600" b="1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Region</a:t>
            </a:r>
            <a:endParaRPr lang="en-US" altLang="zh-TW" sz="16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2" name="流程圖: 接點 111">
            <a:extLst>
              <a:ext uri="{FF2B5EF4-FFF2-40B4-BE49-F238E27FC236}">
                <a16:creationId xmlns:a16="http://schemas.microsoft.com/office/drawing/2014/main" id="{ED3B633F-4998-4491-8147-A927ADC53016}"/>
              </a:ext>
            </a:extLst>
          </p:cNvPr>
          <p:cNvSpPr/>
          <p:nvPr/>
        </p:nvSpPr>
        <p:spPr>
          <a:xfrm>
            <a:off x="285456" y="2969479"/>
            <a:ext cx="1178768" cy="1178768"/>
          </a:xfrm>
          <a:prstGeom prst="flowChartConnector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600" b="1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Country</a:t>
            </a:r>
            <a:r>
              <a:rPr lang="en-US" altLang="zh-TW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</a:p>
        </p:txBody>
      </p:sp>
      <p:sp>
        <p:nvSpPr>
          <p:cNvPr id="113" name="流程圖: 接點 112">
            <a:extLst>
              <a:ext uri="{FF2B5EF4-FFF2-40B4-BE49-F238E27FC236}">
                <a16:creationId xmlns:a16="http://schemas.microsoft.com/office/drawing/2014/main" id="{D2A9FC39-4B27-4E4F-A9F5-4F5E6D1A9EE0}"/>
              </a:ext>
            </a:extLst>
          </p:cNvPr>
          <p:cNvSpPr/>
          <p:nvPr/>
        </p:nvSpPr>
        <p:spPr>
          <a:xfrm>
            <a:off x="5541491" y="5598327"/>
            <a:ext cx="1178768" cy="1178768"/>
          </a:xfrm>
          <a:prstGeom prst="flowChartConnector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600" b="1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Bond Type</a:t>
            </a:r>
            <a:r>
              <a:rPr lang="en-US" altLang="zh-TW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</a:p>
        </p:txBody>
      </p:sp>
      <p:sp>
        <p:nvSpPr>
          <p:cNvPr id="114" name="流程圖: 接點 113">
            <a:extLst>
              <a:ext uri="{FF2B5EF4-FFF2-40B4-BE49-F238E27FC236}">
                <a16:creationId xmlns:a16="http://schemas.microsoft.com/office/drawing/2014/main" id="{14139814-AD79-4030-9076-D2ED07F5F22E}"/>
              </a:ext>
            </a:extLst>
          </p:cNvPr>
          <p:cNvSpPr/>
          <p:nvPr/>
        </p:nvSpPr>
        <p:spPr>
          <a:xfrm>
            <a:off x="4900486" y="2458055"/>
            <a:ext cx="1178768" cy="1178768"/>
          </a:xfrm>
          <a:prstGeom prst="flowChartConnector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600" b="1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Sector</a:t>
            </a:r>
            <a:endParaRPr lang="en-US" altLang="zh-TW" sz="16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5" name="流程圖: 接點 114">
            <a:extLst>
              <a:ext uri="{FF2B5EF4-FFF2-40B4-BE49-F238E27FC236}">
                <a16:creationId xmlns:a16="http://schemas.microsoft.com/office/drawing/2014/main" id="{2E5C40FA-45C3-47D4-9C03-C483AA6958AF}"/>
              </a:ext>
            </a:extLst>
          </p:cNvPr>
          <p:cNvSpPr/>
          <p:nvPr/>
        </p:nvSpPr>
        <p:spPr>
          <a:xfrm>
            <a:off x="7139231" y="5103738"/>
            <a:ext cx="1178768" cy="1178768"/>
          </a:xfrm>
          <a:prstGeom prst="flowChartConnector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600" b="1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Industry</a:t>
            </a:r>
            <a:endParaRPr lang="en-US" altLang="zh-TW" sz="16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6" name="流程圖: 接點 115">
            <a:extLst>
              <a:ext uri="{FF2B5EF4-FFF2-40B4-BE49-F238E27FC236}">
                <a16:creationId xmlns:a16="http://schemas.microsoft.com/office/drawing/2014/main" id="{D80F89C2-A52E-4A36-A3E4-119ECF12D0F1}"/>
              </a:ext>
            </a:extLst>
          </p:cNvPr>
          <p:cNvSpPr/>
          <p:nvPr/>
        </p:nvSpPr>
        <p:spPr>
          <a:xfrm>
            <a:off x="2322762" y="2604691"/>
            <a:ext cx="1374850" cy="1316510"/>
          </a:xfrm>
          <a:prstGeom prst="flowChartConnector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600" b="1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Years to Maturity at Issue</a:t>
            </a:r>
            <a:endParaRPr lang="en-US" altLang="zh-TW" sz="16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7" name="流程圖: 接點 116">
            <a:extLst>
              <a:ext uri="{FF2B5EF4-FFF2-40B4-BE49-F238E27FC236}">
                <a16:creationId xmlns:a16="http://schemas.microsoft.com/office/drawing/2014/main" id="{12024DC5-DA74-4AF2-9FB2-6393DDAB5365}"/>
              </a:ext>
            </a:extLst>
          </p:cNvPr>
          <p:cNvSpPr/>
          <p:nvPr/>
        </p:nvSpPr>
        <p:spPr>
          <a:xfrm>
            <a:off x="7492596" y="3928339"/>
            <a:ext cx="1178768" cy="1178768"/>
          </a:xfrm>
          <a:prstGeom prst="flowChartConnector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600" b="1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Coupon Type</a:t>
            </a:r>
            <a:r>
              <a:rPr lang="en-US" altLang="zh-TW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</a:p>
        </p:txBody>
      </p:sp>
      <p:sp>
        <p:nvSpPr>
          <p:cNvPr id="118" name="流程圖: 接點 117">
            <a:extLst>
              <a:ext uri="{FF2B5EF4-FFF2-40B4-BE49-F238E27FC236}">
                <a16:creationId xmlns:a16="http://schemas.microsoft.com/office/drawing/2014/main" id="{C5C92B45-A013-4B57-81C7-64DC54B2FBF1}"/>
              </a:ext>
            </a:extLst>
          </p:cNvPr>
          <p:cNvSpPr/>
          <p:nvPr/>
        </p:nvSpPr>
        <p:spPr>
          <a:xfrm>
            <a:off x="8630209" y="2011918"/>
            <a:ext cx="1178768" cy="1178768"/>
          </a:xfrm>
          <a:prstGeom prst="flowChartConnector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600" b="1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Issue Amount</a:t>
            </a:r>
            <a:r>
              <a:rPr lang="en-US" altLang="zh-TW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</a:p>
        </p:txBody>
      </p:sp>
      <p:sp>
        <p:nvSpPr>
          <p:cNvPr id="119" name="流程圖: 接點 118">
            <a:extLst>
              <a:ext uri="{FF2B5EF4-FFF2-40B4-BE49-F238E27FC236}">
                <a16:creationId xmlns:a16="http://schemas.microsoft.com/office/drawing/2014/main" id="{7946568A-32CC-4839-920F-63BEE99A6E8A}"/>
              </a:ext>
            </a:extLst>
          </p:cNvPr>
          <p:cNvSpPr/>
          <p:nvPr/>
        </p:nvSpPr>
        <p:spPr>
          <a:xfrm>
            <a:off x="233372" y="4272010"/>
            <a:ext cx="1178768" cy="1178768"/>
          </a:xfrm>
          <a:prstGeom prst="flowChartConnector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600" b="1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Market of Issue</a:t>
            </a:r>
            <a:r>
              <a:rPr lang="en-US" altLang="zh-TW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</a:p>
        </p:txBody>
      </p:sp>
      <p:sp>
        <p:nvSpPr>
          <p:cNvPr id="120" name="流程圖: 接點 119">
            <a:extLst>
              <a:ext uri="{FF2B5EF4-FFF2-40B4-BE49-F238E27FC236}">
                <a16:creationId xmlns:a16="http://schemas.microsoft.com/office/drawing/2014/main" id="{D8E1D43A-0C99-4C46-9302-6AE906341D69}"/>
              </a:ext>
            </a:extLst>
          </p:cNvPr>
          <p:cNvSpPr/>
          <p:nvPr/>
        </p:nvSpPr>
        <p:spPr>
          <a:xfrm>
            <a:off x="2299829" y="5300809"/>
            <a:ext cx="1178768" cy="1178768"/>
          </a:xfrm>
          <a:prstGeom prst="flowChartConnector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600" b="1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Num Leads</a:t>
            </a:r>
            <a:r>
              <a:rPr lang="en-US" altLang="zh-TW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</a:p>
        </p:txBody>
      </p:sp>
      <p:sp>
        <p:nvSpPr>
          <p:cNvPr id="123" name="流程圖: 接點 122">
            <a:extLst>
              <a:ext uri="{FF2B5EF4-FFF2-40B4-BE49-F238E27FC236}">
                <a16:creationId xmlns:a16="http://schemas.microsoft.com/office/drawing/2014/main" id="{0B8AAB35-A6C3-40E2-AA26-6383FF974891}"/>
              </a:ext>
            </a:extLst>
          </p:cNvPr>
          <p:cNvSpPr/>
          <p:nvPr/>
        </p:nvSpPr>
        <p:spPr>
          <a:xfrm>
            <a:off x="1174326" y="1652969"/>
            <a:ext cx="1465026" cy="1416167"/>
          </a:xfrm>
          <a:prstGeom prst="flowChartConnector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600" b="1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Composite Rating</a:t>
            </a:r>
            <a:endParaRPr lang="en-US" altLang="zh-TW" sz="16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4" name="流程圖: 接點 123">
            <a:extLst>
              <a:ext uri="{FF2B5EF4-FFF2-40B4-BE49-F238E27FC236}">
                <a16:creationId xmlns:a16="http://schemas.microsoft.com/office/drawing/2014/main" id="{E247403A-0B83-4E6B-92C6-DFCA8A27F9BB}"/>
              </a:ext>
            </a:extLst>
          </p:cNvPr>
          <p:cNvSpPr/>
          <p:nvPr/>
        </p:nvSpPr>
        <p:spPr>
          <a:xfrm>
            <a:off x="135818" y="1393169"/>
            <a:ext cx="1178768" cy="1178768"/>
          </a:xfrm>
          <a:prstGeom prst="flowChartConnector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600" b="1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Issuer Avg Coupon</a:t>
            </a:r>
            <a:r>
              <a:rPr lang="en-US" altLang="zh-TW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TW" sz="1600" b="1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BBG</a:t>
            </a:r>
            <a:endParaRPr lang="en-US" altLang="zh-TW" sz="16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5" name="流程圖: 接點 124">
            <a:extLst>
              <a:ext uri="{FF2B5EF4-FFF2-40B4-BE49-F238E27FC236}">
                <a16:creationId xmlns:a16="http://schemas.microsoft.com/office/drawing/2014/main" id="{4CEA314B-2B5C-48AE-956F-F53A94B43F07}"/>
              </a:ext>
            </a:extLst>
          </p:cNvPr>
          <p:cNvSpPr/>
          <p:nvPr/>
        </p:nvSpPr>
        <p:spPr>
          <a:xfrm>
            <a:off x="5370671" y="4536685"/>
            <a:ext cx="1349588" cy="1325473"/>
          </a:xfrm>
          <a:prstGeom prst="flowChartConnector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600" b="1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Issuer Debt Avg Maturity</a:t>
            </a:r>
            <a:r>
              <a:rPr lang="en-US" altLang="zh-TW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</a:p>
        </p:txBody>
      </p:sp>
      <p:sp>
        <p:nvSpPr>
          <p:cNvPr id="126" name="流程圖: 接點 125">
            <a:extLst>
              <a:ext uri="{FF2B5EF4-FFF2-40B4-BE49-F238E27FC236}">
                <a16:creationId xmlns:a16="http://schemas.microsoft.com/office/drawing/2014/main" id="{6F5AAC08-912D-4B04-9490-35313B593C95}"/>
              </a:ext>
            </a:extLst>
          </p:cNvPr>
          <p:cNvSpPr/>
          <p:nvPr/>
        </p:nvSpPr>
        <p:spPr>
          <a:xfrm>
            <a:off x="3497890" y="2836059"/>
            <a:ext cx="1363795" cy="1374995"/>
          </a:xfrm>
          <a:prstGeom prst="flowChartConnector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600" b="1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Issuer Debt Due &lt;12M</a:t>
            </a:r>
            <a:r>
              <a:rPr lang="en-US" altLang="zh-TW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</a:p>
        </p:txBody>
      </p:sp>
      <p:sp>
        <p:nvSpPr>
          <p:cNvPr id="127" name="流程圖: 接點 126">
            <a:extLst>
              <a:ext uri="{FF2B5EF4-FFF2-40B4-BE49-F238E27FC236}">
                <a16:creationId xmlns:a16="http://schemas.microsoft.com/office/drawing/2014/main" id="{F75F1036-83E2-4144-9EEE-D03529694D8E}"/>
              </a:ext>
            </a:extLst>
          </p:cNvPr>
          <p:cNvSpPr/>
          <p:nvPr/>
        </p:nvSpPr>
        <p:spPr>
          <a:xfrm>
            <a:off x="1446640" y="4966270"/>
            <a:ext cx="1178768" cy="1178768"/>
          </a:xfrm>
          <a:prstGeom prst="flowChartConnector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600" b="1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Issuer Total Debt</a:t>
            </a:r>
            <a:r>
              <a:rPr lang="en-US" altLang="zh-TW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653288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331656B-F5D8-4E75-B3BE-B8ECDFD35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C25355A-0BBA-4480-B3F0-112FE84762B9}" type="slidenum">
              <a:rPr lang="en-US" altLang="zh-TW" smtClean="0"/>
              <a:pPr>
                <a:defRPr/>
              </a:pPr>
              <a:t>15</a:t>
            </a:fld>
            <a:endParaRPr lang="en-US" altLang="zh-TW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633E8162-F184-4CC1-929C-0D3EED679A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695"/>
            <a:ext cx="10096500" cy="1259882"/>
          </a:xfrm>
          <a:prstGeom prst="rect">
            <a:avLst/>
          </a:prstGeom>
        </p:spPr>
      </p:pic>
      <p:sp>
        <p:nvSpPr>
          <p:cNvPr id="13" name="標題 1">
            <a:extLst>
              <a:ext uri="{FF2B5EF4-FFF2-40B4-BE49-F238E27FC236}">
                <a16:creationId xmlns:a16="http://schemas.microsoft.com/office/drawing/2014/main" id="{E29A0005-E35D-49BD-B132-CA4BC79BA8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7238" y="511175"/>
            <a:ext cx="8582025" cy="935038"/>
          </a:xfrm>
        </p:spPr>
        <p:txBody>
          <a:bodyPr/>
          <a:lstStyle/>
          <a:p>
            <a:r>
              <a:rPr lang="en-US" altLang="zh-TW" sz="3200" kern="1200" dirty="0">
                <a:solidFill>
                  <a:srgbClr val="FFF2CC"/>
                </a:solidFill>
                <a:latin typeface="Calibri"/>
                <a:cs typeface="Calibri"/>
              </a:rPr>
              <a:t>Step 2. Analyze Data</a:t>
            </a:r>
            <a:endParaRPr lang="zh-TW" altLang="en-US" sz="3200" kern="1200" dirty="0">
              <a:solidFill>
                <a:srgbClr val="FFF2CC"/>
              </a:solidFill>
              <a:latin typeface="Calibri"/>
              <a:cs typeface="Calibri"/>
            </a:endParaRPr>
          </a:p>
        </p:txBody>
      </p:sp>
      <p:pic>
        <p:nvPicPr>
          <p:cNvPr id="14338" name="Picture 2" descr="Concepts of Data Preprocessing – Brain Mentors">
            <a:extLst>
              <a:ext uri="{FF2B5EF4-FFF2-40B4-BE49-F238E27FC236}">
                <a16:creationId xmlns:a16="http://schemas.microsoft.com/office/drawing/2014/main" id="{EE44478A-F711-4869-81BF-907695EC33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" y="2281238"/>
            <a:ext cx="9753600" cy="3095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09240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圖片 11">
            <a:extLst>
              <a:ext uri="{FF2B5EF4-FFF2-40B4-BE49-F238E27FC236}">
                <a16:creationId xmlns:a16="http://schemas.microsoft.com/office/drawing/2014/main" id="{633E8162-F184-4CC1-929C-0D3EED679A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695"/>
            <a:ext cx="10096500" cy="1259882"/>
          </a:xfrm>
          <a:prstGeom prst="rect">
            <a:avLst/>
          </a:prstGeom>
        </p:spPr>
      </p:pic>
      <p:sp>
        <p:nvSpPr>
          <p:cNvPr id="13" name="標題 1">
            <a:extLst>
              <a:ext uri="{FF2B5EF4-FFF2-40B4-BE49-F238E27FC236}">
                <a16:creationId xmlns:a16="http://schemas.microsoft.com/office/drawing/2014/main" id="{E29A0005-E35D-49BD-B132-CA4BC79BA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200" kern="1200" dirty="0">
                <a:solidFill>
                  <a:srgbClr val="FFF2CC"/>
                </a:solidFill>
                <a:latin typeface="Calibri"/>
                <a:cs typeface="Calibri"/>
              </a:rPr>
              <a:t>Step 3. Organize Data – Using GCN Model</a:t>
            </a:r>
            <a:endParaRPr lang="zh-TW" altLang="en-US" sz="3200" kern="1200" dirty="0">
              <a:solidFill>
                <a:srgbClr val="FFF2CC"/>
              </a:solidFill>
              <a:latin typeface="Calibri"/>
              <a:cs typeface="Calibri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331656B-F5D8-4E75-B3BE-B8ECDFD35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C25355A-0BBA-4480-B3F0-112FE84762B9}" type="slidenum">
              <a:rPr lang="en-US" altLang="zh-TW" smtClean="0"/>
              <a:pPr>
                <a:defRPr/>
              </a:pPr>
              <a:t>16</a:t>
            </a:fld>
            <a:endParaRPr lang="en-US" altLang="zh-TW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BDDFB9E-A060-41E9-AFDE-B09114AF45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8059" y="1607181"/>
            <a:ext cx="6624736" cy="2259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2E77420-DCEE-4859-A8D3-1785F76BC5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764497"/>
            <a:ext cx="4262628" cy="170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D9A0443C-7AA8-4CBF-A93A-C4C830E1B6DF}"/>
              </a:ext>
            </a:extLst>
          </p:cNvPr>
          <p:cNvSpPr txBox="1"/>
          <p:nvPr/>
        </p:nvSpPr>
        <p:spPr>
          <a:xfrm>
            <a:off x="2811393" y="1270033"/>
            <a:ext cx="50599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TW" b="1" i="0" dirty="0">
                <a:solidFill>
                  <a:srgbClr val="30323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Convolutional Neural Network (CNN)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B69EE992-5B2A-4473-A66F-4D5BCA610341}"/>
              </a:ext>
            </a:extLst>
          </p:cNvPr>
          <p:cNvSpPr txBox="1"/>
          <p:nvPr/>
        </p:nvSpPr>
        <p:spPr>
          <a:xfrm>
            <a:off x="2811393" y="3904832"/>
            <a:ext cx="50599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TW"/>
            </a:defPPr>
            <a:lvl1pPr>
              <a:defRPr b="1" i="0">
                <a:solidFill>
                  <a:srgbClr val="30323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altLang="zh-TW" dirty="0">
                <a:solidFill>
                  <a:srgbClr val="FF0000"/>
                </a:solidFill>
              </a:rPr>
              <a:t>Graph Convolutional Networks (GCN)</a:t>
            </a:r>
            <a:endParaRPr lang="zh-TW" altLang="en-US" dirty="0">
              <a:solidFill>
                <a:srgbClr val="FF0000"/>
              </a:solidFill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EB60232F-61D6-4986-8DC8-B36006503D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62628" y="4350850"/>
            <a:ext cx="5765849" cy="2479197"/>
          </a:xfrm>
          <a:prstGeom prst="rect">
            <a:avLst/>
          </a:prstGeom>
        </p:spPr>
      </p:pic>
      <p:sp>
        <p:nvSpPr>
          <p:cNvPr id="5" name="箭號: 彎曲 4">
            <a:extLst>
              <a:ext uri="{FF2B5EF4-FFF2-40B4-BE49-F238E27FC236}">
                <a16:creationId xmlns:a16="http://schemas.microsoft.com/office/drawing/2014/main" id="{E0314961-88DE-4C93-9DD6-491AB735D835}"/>
              </a:ext>
            </a:extLst>
          </p:cNvPr>
          <p:cNvSpPr/>
          <p:nvPr/>
        </p:nvSpPr>
        <p:spPr>
          <a:xfrm rot="16200000" flipH="1">
            <a:off x="136011" y="3200154"/>
            <a:ext cx="2160240" cy="825744"/>
          </a:xfrm>
          <a:prstGeom prst="bentArrow">
            <a:avLst>
              <a:gd name="adj1" fmla="val 25000"/>
              <a:gd name="adj2" fmla="val 22876"/>
              <a:gd name="adj3" fmla="val 25584"/>
              <a:gd name="adj4" fmla="val 30711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08688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331656B-F5D8-4E75-B3BE-B8ECDFD35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C25355A-0BBA-4480-B3F0-112FE84762B9}" type="slidenum">
              <a:rPr lang="en-US" altLang="zh-TW" smtClean="0"/>
              <a:pPr>
                <a:defRPr/>
              </a:pPr>
              <a:t>17</a:t>
            </a:fld>
            <a:endParaRPr lang="en-US" altLang="zh-TW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633E8162-F184-4CC1-929C-0D3EED679A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695"/>
            <a:ext cx="10096500" cy="1259882"/>
          </a:xfrm>
          <a:prstGeom prst="rect">
            <a:avLst/>
          </a:prstGeom>
        </p:spPr>
      </p:pic>
      <p:sp>
        <p:nvSpPr>
          <p:cNvPr id="13" name="標題 1">
            <a:extLst>
              <a:ext uri="{FF2B5EF4-FFF2-40B4-BE49-F238E27FC236}">
                <a16:creationId xmlns:a16="http://schemas.microsoft.com/office/drawing/2014/main" id="{E29A0005-E35D-49BD-B132-CA4BC79BA8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7238" y="511175"/>
            <a:ext cx="8582025" cy="935038"/>
          </a:xfrm>
        </p:spPr>
        <p:txBody>
          <a:bodyPr/>
          <a:lstStyle/>
          <a:p>
            <a:r>
              <a:rPr lang="en-US" altLang="zh-TW" sz="3200" kern="1200" dirty="0">
                <a:solidFill>
                  <a:srgbClr val="FFF2CC"/>
                </a:solidFill>
                <a:latin typeface="Calibri"/>
                <a:cs typeface="Calibri"/>
              </a:rPr>
              <a:t>Step 3. Organize Data – What is Graph</a:t>
            </a:r>
            <a:endParaRPr lang="zh-TW" altLang="en-US" sz="3200" kern="1200" dirty="0">
              <a:solidFill>
                <a:srgbClr val="FFF2CC"/>
              </a:solidFill>
              <a:latin typeface="Calibri"/>
              <a:cs typeface="Calibri"/>
            </a:endParaRPr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63DEB4E8-3BB9-45C0-A415-D60265B67537}"/>
              </a:ext>
            </a:extLst>
          </p:cNvPr>
          <p:cNvGrpSpPr/>
          <p:nvPr/>
        </p:nvGrpSpPr>
        <p:grpSpPr>
          <a:xfrm>
            <a:off x="43235" y="1259187"/>
            <a:ext cx="10008919" cy="5838052"/>
            <a:chOff x="43235" y="1259187"/>
            <a:chExt cx="10008919" cy="5838052"/>
          </a:xfrm>
        </p:grpSpPr>
        <p:pic>
          <p:nvPicPr>
            <p:cNvPr id="2050" name="Picture 2" descr="問題] 柯南的人物關係是不是超級複雜啊.. | PTT 熱門文章Hito">
              <a:extLst>
                <a:ext uri="{FF2B5EF4-FFF2-40B4-BE49-F238E27FC236}">
                  <a16:creationId xmlns:a16="http://schemas.microsoft.com/office/drawing/2014/main" id="{E171720E-A878-419F-B06B-D4C547C1B2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5055" y="1259187"/>
              <a:ext cx="8385279" cy="5838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5" name="群組 4">
              <a:extLst>
                <a:ext uri="{FF2B5EF4-FFF2-40B4-BE49-F238E27FC236}">
                  <a16:creationId xmlns:a16="http://schemas.microsoft.com/office/drawing/2014/main" id="{4497991E-DB74-483C-BAD3-FA9BEAB345F0}"/>
                </a:ext>
              </a:extLst>
            </p:cNvPr>
            <p:cNvGrpSpPr/>
            <p:nvPr/>
          </p:nvGrpSpPr>
          <p:grpSpPr>
            <a:xfrm>
              <a:off x="43235" y="1273001"/>
              <a:ext cx="10008919" cy="5803232"/>
              <a:chOff x="43235" y="1273001"/>
              <a:chExt cx="10008919" cy="5803232"/>
            </a:xfrm>
          </p:grpSpPr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9E2DF239-EFDB-461E-A8BC-002955B4E36C}"/>
                  </a:ext>
                </a:extLst>
              </p:cNvPr>
              <p:cNvSpPr/>
              <p:nvPr/>
            </p:nvSpPr>
            <p:spPr>
              <a:xfrm>
                <a:off x="43235" y="1273001"/>
                <a:ext cx="914400" cy="579640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7CD6CC3E-5C35-4ABF-943C-8B75844B42B4}"/>
                  </a:ext>
                </a:extLst>
              </p:cNvPr>
              <p:cNvSpPr/>
              <p:nvPr/>
            </p:nvSpPr>
            <p:spPr>
              <a:xfrm>
                <a:off x="9137754" y="1279824"/>
                <a:ext cx="914400" cy="579640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816562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群組 7">
            <a:extLst>
              <a:ext uri="{FF2B5EF4-FFF2-40B4-BE49-F238E27FC236}">
                <a16:creationId xmlns:a16="http://schemas.microsoft.com/office/drawing/2014/main" id="{D1BCC76D-CB0D-4D5C-BA22-7E9782FC5D15}"/>
              </a:ext>
            </a:extLst>
          </p:cNvPr>
          <p:cNvGrpSpPr/>
          <p:nvPr/>
        </p:nvGrpSpPr>
        <p:grpSpPr>
          <a:xfrm>
            <a:off x="866577" y="2571082"/>
            <a:ext cx="8918575" cy="4468506"/>
            <a:chOff x="768350" y="1454563"/>
            <a:chExt cx="10769600" cy="5395932"/>
          </a:xfrm>
        </p:grpSpPr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C848B8BA-360F-4D6B-98AE-CFCD89953B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68350" y="1772601"/>
              <a:ext cx="10769600" cy="5077894"/>
            </a:xfrm>
            <a:prstGeom prst="rect">
              <a:avLst/>
            </a:prstGeom>
          </p:spPr>
        </p:pic>
        <p:sp>
          <p:nvSpPr>
            <p:cNvPr id="10" name="文字方塊 9">
              <a:extLst>
                <a:ext uri="{FF2B5EF4-FFF2-40B4-BE49-F238E27FC236}">
                  <a16:creationId xmlns:a16="http://schemas.microsoft.com/office/drawing/2014/main" id="{D9CC6203-5269-44DD-9327-F31B15BB04A1}"/>
                </a:ext>
              </a:extLst>
            </p:cNvPr>
            <p:cNvSpPr txBox="1"/>
            <p:nvPr/>
          </p:nvSpPr>
          <p:spPr>
            <a:xfrm>
              <a:off x="4078856" y="1454563"/>
              <a:ext cx="4955474" cy="4812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990" dirty="0">
                  <a:latin typeface="Calibri" panose="020F0502020204030204" pitchFamily="34" charset="0"/>
                  <a:ea typeface="微軟正黑體" panose="020B0604030504040204" pitchFamily="34" charset="-120"/>
                  <a:cs typeface="Calibri" panose="020F0502020204030204" pitchFamily="34" charset="0"/>
                </a:rPr>
                <a:t>2. Use the network to train our model</a:t>
              </a:r>
              <a:endParaRPr lang="zh-TW" altLang="en-US" sz="1990" dirty="0"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endParaRPr>
            </a:p>
          </p:txBody>
        </p:sp>
      </p:grp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331656B-F5D8-4E75-B3BE-B8ECDFD35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C25355A-0BBA-4480-B3F0-112FE84762B9}" type="slidenum">
              <a:rPr lang="en-US" altLang="zh-TW" smtClean="0"/>
              <a:pPr>
                <a:defRPr/>
              </a:pPr>
              <a:t>18</a:t>
            </a:fld>
            <a:endParaRPr lang="en-US" altLang="zh-TW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633E8162-F184-4CC1-929C-0D3EED679A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695"/>
            <a:ext cx="10096500" cy="1259882"/>
          </a:xfrm>
          <a:prstGeom prst="rect">
            <a:avLst/>
          </a:prstGeom>
        </p:spPr>
      </p:pic>
      <p:sp>
        <p:nvSpPr>
          <p:cNvPr id="13" name="標題 1">
            <a:extLst>
              <a:ext uri="{FF2B5EF4-FFF2-40B4-BE49-F238E27FC236}">
                <a16:creationId xmlns:a16="http://schemas.microsoft.com/office/drawing/2014/main" id="{E29A0005-E35D-49BD-B132-CA4BC79BA8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7238" y="511175"/>
            <a:ext cx="8582025" cy="935038"/>
          </a:xfrm>
        </p:spPr>
        <p:txBody>
          <a:bodyPr/>
          <a:lstStyle/>
          <a:p>
            <a:r>
              <a:rPr lang="en-US" altLang="zh-TW" sz="3200" kern="1200" dirty="0">
                <a:solidFill>
                  <a:srgbClr val="FFF2CC"/>
                </a:solidFill>
                <a:latin typeface="Calibri"/>
                <a:cs typeface="Calibri"/>
              </a:rPr>
              <a:t>Step 3. Organize Data – Build our GCN Model</a:t>
            </a:r>
            <a:endParaRPr lang="zh-TW" altLang="en-US" sz="3200" kern="1200" dirty="0">
              <a:solidFill>
                <a:srgbClr val="FFF2CC"/>
              </a:solidFill>
              <a:latin typeface="Calibri"/>
              <a:cs typeface="Calibri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B605362-1B5E-4D9A-A049-A50FFDB117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514" y="1798368"/>
            <a:ext cx="2675323" cy="2603473"/>
          </a:xfrm>
          <a:prstGeom prst="rect">
            <a:avLst/>
          </a:prstGeom>
          <a:ln w="28575">
            <a:noFill/>
          </a:ln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5EE73A2A-372D-4CCA-9FC6-9BEBD07A2906}"/>
              </a:ext>
            </a:extLst>
          </p:cNvPr>
          <p:cNvSpPr txBox="1"/>
          <p:nvPr/>
        </p:nvSpPr>
        <p:spPr>
          <a:xfrm>
            <a:off x="223714" y="1400246"/>
            <a:ext cx="7416824" cy="398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987" dirty="0"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1. Use </a:t>
            </a:r>
            <a:r>
              <a:rPr lang="en-US" altLang="zh-TW" sz="1987" dirty="0">
                <a:solidFill>
                  <a:srgbClr val="FF0000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Issuer</a:t>
            </a:r>
            <a:r>
              <a:rPr lang="en-US" altLang="zh-TW" sz="1987" dirty="0"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 &amp; </a:t>
            </a:r>
            <a:r>
              <a:rPr lang="en-US" altLang="zh-TW" sz="1987" dirty="0">
                <a:solidFill>
                  <a:srgbClr val="FF0000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Industry</a:t>
            </a:r>
            <a:r>
              <a:rPr lang="en-US" altLang="zh-TW" sz="1987" dirty="0"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 as connections to build network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1374409E-EB5F-4B80-8277-8BDEC8D447CA}"/>
              </a:ext>
            </a:extLst>
          </p:cNvPr>
          <p:cNvSpPr txBox="1"/>
          <p:nvPr/>
        </p:nvSpPr>
        <p:spPr>
          <a:xfrm>
            <a:off x="7467017" y="4158611"/>
            <a:ext cx="2318135" cy="3985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990" dirty="0"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3. Classify the result</a:t>
            </a:r>
            <a:endParaRPr lang="zh-TW" altLang="en-US" sz="1990" dirty="0">
              <a:latin typeface="Calibri" panose="020F0502020204030204" pitchFamily="34" charset="0"/>
              <a:ea typeface="微軟正黑體" panose="020B0604030504040204" pitchFamily="34" charset="-12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22147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331656B-F5D8-4E75-B3BE-B8ECDFD35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C25355A-0BBA-4480-B3F0-112FE84762B9}" type="slidenum">
              <a:rPr lang="en-US" altLang="zh-TW" smtClean="0"/>
              <a:pPr>
                <a:defRPr/>
              </a:pPr>
              <a:t>19</a:t>
            </a:fld>
            <a:endParaRPr lang="en-US" altLang="zh-TW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633E8162-F184-4CC1-929C-0D3EED679A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695"/>
            <a:ext cx="10096500" cy="1259882"/>
          </a:xfrm>
          <a:prstGeom prst="rect">
            <a:avLst/>
          </a:prstGeom>
        </p:spPr>
      </p:pic>
      <p:sp>
        <p:nvSpPr>
          <p:cNvPr id="13" name="標題 1">
            <a:extLst>
              <a:ext uri="{FF2B5EF4-FFF2-40B4-BE49-F238E27FC236}">
                <a16:creationId xmlns:a16="http://schemas.microsoft.com/office/drawing/2014/main" id="{E29A0005-E35D-49BD-B132-CA4BC79BA8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7238" y="511175"/>
            <a:ext cx="8582025" cy="935038"/>
          </a:xfrm>
        </p:spPr>
        <p:txBody>
          <a:bodyPr/>
          <a:lstStyle/>
          <a:p>
            <a:r>
              <a:rPr lang="en-US" altLang="zh-TW" sz="3200" kern="1200" dirty="0">
                <a:solidFill>
                  <a:srgbClr val="FFF2CC"/>
                </a:solidFill>
                <a:latin typeface="Calibri"/>
                <a:cs typeface="Calibri"/>
              </a:rPr>
              <a:t>Step 4. Build Model – Using GCN Model</a:t>
            </a:r>
            <a:endParaRPr lang="zh-TW" altLang="en-US" sz="3200" kern="1200" dirty="0">
              <a:solidFill>
                <a:srgbClr val="FFF2CC"/>
              </a:solidFill>
              <a:latin typeface="Calibri"/>
              <a:cs typeface="Calibri"/>
            </a:endParaRPr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D3B378B6-3AC6-4C37-88A3-37C1EE927D0D}"/>
              </a:ext>
            </a:extLst>
          </p:cNvPr>
          <p:cNvGrpSpPr/>
          <p:nvPr/>
        </p:nvGrpSpPr>
        <p:grpSpPr>
          <a:xfrm>
            <a:off x="468015" y="1862098"/>
            <a:ext cx="9264458" cy="4806593"/>
            <a:chOff x="565150" y="1053812"/>
            <a:chExt cx="11187270" cy="5804188"/>
          </a:xfrm>
        </p:grpSpPr>
        <p:pic>
          <p:nvPicPr>
            <p:cNvPr id="6" name="Picture 2" descr="Graphs Neural Networks in NLP. Capturing the beautiful semantic… | by  Purvanshi Mehta | NeuralSpace | Medium">
              <a:extLst>
                <a:ext uri="{FF2B5EF4-FFF2-40B4-BE49-F238E27FC236}">
                  <a16:creationId xmlns:a16="http://schemas.microsoft.com/office/drawing/2014/main" id="{79A0F884-5DA3-4E24-9ACF-5B2C331AFE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5150" y="1638587"/>
              <a:ext cx="11187270" cy="52194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066F305D-C59F-49BB-9770-789C05E75855}"/>
                </a:ext>
              </a:extLst>
            </p:cNvPr>
            <p:cNvSpPr txBox="1"/>
            <p:nvPr/>
          </p:nvSpPr>
          <p:spPr>
            <a:xfrm>
              <a:off x="1957130" y="1053812"/>
              <a:ext cx="8885414" cy="6039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6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Calibri" panose="020F0502020204030204" pitchFamily="34" charset="0"/>
                </a:rPr>
                <a:t>GCN nodes pass message through connecting nodes</a:t>
              </a:r>
              <a:endParaRPr lang="zh-TW" altLang="en-US" sz="265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946924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圖片 106">
            <a:extLst>
              <a:ext uri="{FF2B5EF4-FFF2-40B4-BE49-F238E27FC236}">
                <a16:creationId xmlns:a16="http://schemas.microsoft.com/office/drawing/2014/main" id="{1B829C0B-4C47-45FB-BA2B-30E90D3FB1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9921" y="5471972"/>
            <a:ext cx="1245627" cy="1245627"/>
          </a:xfrm>
          <a:prstGeom prst="rect">
            <a:avLst/>
          </a:prstGeom>
        </p:spPr>
      </p:pic>
      <p:pic>
        <p:nvPicPr>
          <p:cNvPr id="104" name="內容版面配置區 11" descr="一張含有 文字 的圖片&#10;&#10;自動產生的描述">
            <a:extLst>
              <a:ext uri="{FF2B5EF4-FFF2-40B4-BE49-F238E27FC236}">
                <a16:creationId xmlns:a16="http://schemas.microsoft.com/office/drawing/2014/main" id="{6CA709A1-8EFA-4B33-A0AF-45A8F2EC2E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49056" y="4276765"/>
            <a:ext cx="1331751" cy="13317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0" name="圖片 79">
            <a:extLst>
              <a:ext uri="{FF2B5EF4-FFF2-40B4-BE49-F238E27FC236}">
                <a16:creationId xmlns:a16="http://schemas.microsoft.com/office/drawing/2014/main" id="{3D9FE1B8-0C40-478A-A75E-0BC99EA3A7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-695"/>
            <a:ext cx="10096500" cy="1071718"/>
          </a:xfrm>
          <a:prstGeom prst="rect">
            <a:avLst/>
          </a:prstGeom>
        </p:spPr>
      </p:pic>
      <p:sp>
        <p:nvSpPr>
          <p:cNvPr id="50" name="Google Shape;50;p1"/>
          <p:cNvSpPr/>
          <p:nvPr/>
        </p:nvSpPr>
        <p:spPr>
          <a:xfrm>
            <a:off x="-2215" y="1531134"/>
            <a:ext cx="3266413" cy="2474893"/>
          </a:xfrm>
          <a:prstGeom prst="roundRect">
            <a:avLst>
              <a:gd name="adj" fmla="val 2795"/>
            </a:avLst>
          </a:prstGeom>
          <a:solidFill>
            <a:srgbClr val="FFFFFF"/>
          </a:solidFill>
          <a:ln w="19050" cap="flat" cmpd="sng">
            <a:solidFill>
              <a:srgbClr val="007677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16820" tIns="16820" rIns="16820" bIns="16820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300"/>
            </a:pPr>
            <a:endParaRPr sz="1583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" name="Google Shape;51;p1"/>
          <p:cNvSpPr txBox="1"/>
          <p:nvPr/>
        </p:nvSpPr>
        <p:spPr>
          <a:xfrm>
            <a:off x="-6238" y="196760"/>
            <a:ext cx="10096500" cy="362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820" tIns="16820" rIns="16820" bIns="16820" anchor="t" anchorCtr="0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5800"/>
            </a:pPr>
            <a:r>
              <a:rPr lang="en-US" altLang="zh-TW" sz="2135" b="1" dirty="0">
                <a:solidFill>
                  <a:srgbClr val="FFF2CC"/>
                </a:solidFill>
                <a:latin typeface="Calibri"/>
                <a:ea typeface="Calibri"/>
                <a:cs typeface="Calibri"/>
                <a:sym typeface="Calibri"/>
              </a:rPr>
              <a:t>Credit Intelligent Advisor Snapshot</a:t>
            </a:r>
            <a:endParaRPr sz="883" dirty="0"/>
          </a:p>
        </p:txBody>
      </p:sp>
      <p:sp>
        <p:nvSpPr>
          <p:cNvPr id="52" name="Google Shape;52;p1"/>
          <p:cNvSpPr txBox="1"/>
          <p:nvPr/>
        </p:nvSpPr>
        <p:spPr>
          <a:xfrm>
            <a:off x="6239" y="745818"/>
            <a:ext cx="10096500" cy="2605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820" tIns="16820" rIns="16820" bIns="16820" anchor="t" anchorCtr="0">
            <a:spAutoFit/>
          </a:bodyPr>
          <a:lstStyle/>
          <a:p>
            <a:pPr lvl="0" algn="ctr">
              <a:buClr>
                <a:srgbClr val="FFF2CC"/>
              </a:buClr>
              <a:buSzPts val="4000"/>
            </a:pPr>
            <a:r>
              <a:rPr lang="en-US" sz="1472" dirty="0">
                <a:solidFill>
                  <a:srgbClr val="FFF2CC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Geoffrey Chin</a:t>
            </a:r>
            <a:endParaRPr sz="883" dirty="0"/>
          </a:p>
        </p:txBody>
      </p:sp>
      <p:sp>
        <p:nvSpPr>
          <p:cNvPr id="53" name="Google Shape;53;p1"/>
          <p:cNvSpPr/>
          <p:nvPr/>
        </p:nvSpPr>
        <p:spPr>
          <a:xfrm>
            <a:off x="3388931" y="1489569"/>
            <a:ext cx="3889035" cy="5579841"/>
          </a:xfrm>
          <a:prstGeom prst="roundRect">
            <a:avLst>
              <a:gd name="adj" fmla="val 2795"/>
            </a:avLst>
          </a:prstGeom>
          <a:noFill/>
          <a:ln w="19050" cap="flat" cmpd="sng">
            <a:solidFill>
              <a:srgbClr val="007677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16820" tIns="16820" rIns="16820" bIns="16820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300"/>
            </a:pPr>
            <a:endParaRPr sz="1583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4" name="Google Shape;54;p1"/>
          <p:cNvGrpSpPr/>
          <p:nvPr/>
        </p:nvGrpSpPr>
        <p:grpSpPr>
          <a:xfrm>
            <a:off x="2084" y="1259187"/>
            <a:ext cx="3286834" cy="318789"/>
            <a:chOff x="0" y="0"/>
            <a:chExt cx="8930265" cy="866142"/>
          </a:xfrm>
          <a:solidFill>
            <a:srgbClr val="007677"/>
          </a:solidFill>
        </p:grpSpPr>
        <p:sp>
          <p:nvSpPr>
            <p:cNvPr id="55" name="Google Shape;55;p1"/>
            <p:cNvSpPr/>
            <p:nvPr/>
          </p:nvSpPr>
          <p:spPr>
            <a:xfrm>
              <a:off x="0" y="0"/>
              <a:ext cx="8930265" cy="866142"/>
            </a:xfrm>
            <a:prstGeom prst="rect">
              <a:avLst/>
            </a:prstGeom>
            <a:grpFill/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6820" tIns="16820" rIns="16820" bIns="16820" anchor="ctr" anchorCtr="0">
              <a:noAutofit/>
            </a:bodyPr>
            <a:lstStyle/>
            <a:p>
              <a:pPr algn="ctr">
                <a:spcBef>
                  <a:spcPts val="0"/>
                </a:spcBef>
                <a:spcAft>
                  <a:spcPts val="0"/>
                </a:spcAft>
                <a:buClr>
                  <a:srgbClr val="FFF2CC"/>
                </a:buClr>
                <a:buSzPts val="4400"/>
              </a:pPr>
              <a:endParaRPr sz="1620">
                <a:solidFill>
                  <a:srgbClr val="FFF2C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6" name="Google Shape;56;p1"/>
            <p:cNvSpPr txBox="1"/>
            <p:nvPr/>
          </p:nvSpPr>
          <p:spPr>
            <a:xfrm>
              <a:off x="52071" y="48256"/>
              <a:ext cx="8826126" cy="769632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16820" tIns="16820" rIns="16820" bIns="16820" anchor="ctr" anchorCtr="0">
              <a:spAutoFit/>
            </a:bodyPr>
            <a:lstStyle/>
            <a:p>
              <a:pPr algn="ctr">
                <a:spcBef>
                  <a:spcPts val="0"/>
                </a:spcBef>
                <a:spcAft>
                  <a:spcPts val="0"/>
                </a:spcAft>
                <a:buClr>
                  <a:srgbClr val="FFF2CC"/>
                </a:buClr>
                <a:buSzPts val="4400"/>
              </a:pPr>
              <a:r>
                <a:rPr lang="en-US" sz="1620">
                  <a:solidFill>
                    <a:srgbClr val="FFF2CC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Introduction</a:t>
              </a:r>
              <a:endParaRPr sz="883"/>
            </a:p>
          </p:txBody>
        </p:sp>
      </p:grpSp>
      <p:grpSp>
        <p:nvGrpSpPr>
          <p:cNvPr id="57" name="Google Shape;57;p1"/>
          <p:cNvGrpSpPr/>
          <p:nvPr/>
        </p:nvGrpSpPr>
        <p:grpSpPr>
          <a:xfrm>
            <a:off x="3366796" y="1259187"/>
            <a:ext cx="3933631" cy="322749"/>
            <a:chOff x="-1" y="0"/>
            <a:chExt cx="10620762" cy="866142"/>
          </a:xfrm>
          <a:solidFill>
            <a:srgbClr val="007677"/>
          </a:solidFill>
        </p:grpSpPr>
        <p:sp>
          <p:nvSpPr>
            <p:cNvPr id="58" name="Google Shape;58;p1"/>
            <p:cNvSpPr/>
            <p:nvPr/>
          </p:nvSpPr>
          <p:spPr>
            <a:xfrm>
              <a:off x="-1" y="0"/>
              <a:ext cx="10620762" cy="866142"/>
            </a:xfrm>
            <a:prstGeom prst="rect">
              <a:avLst/>
            </a:prstGeom>
            <a:grpFill/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6820" tIns="16820" rIns="16820" bIns="16820" anchor="ctr" anchorCtr="0">
              <a:noAutofit/>
            </a:bodyPr>
            <a:lstStyle/>
            <a:p>
              <a:pPr algn="ctr">
                <a:spcBef>
                  <a:spcPts val="0"/>
                </a:spcBef>
                <a:spcAft>
                  <a:spcPts val="0"/>
                </a:spcAft>
                <a:buClr>
                  <a:srgbClr val="FFF2CC"/>
                </a:buClr>
                <a:buSzPts val="4400"/>
              </a:pPr>
              <a:endParaRPr sz="1620">
                <a:solidFill>
                  <a:srgbClr val="FFF2C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9" name="Google Shape;59;p1"/>
            <p:cNvSpPr txBox="1"/>
            <p:nvPr/>
          </p:nvSpPr>
          <p:spPr>
            <a:xfrm>
              <a:off x="52068" y="52978"/>
              <a:ext cx="10516621" cy="760189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16820" tIns="16820" rIns="16820" bIns="16820" anchor="ctr" anchorCtr="0">
              <a:spAutoFit/>
            </a:bodyPr>
            <a:lstStyle/>
            <a:p>
              <a:pPr algn="ctr">
                <a:spcBef>
                  <a:spcPts val="0"/>
                </a:spcBef>
                <a:spcAft>
                  <a:spcPts val="0"/>
                </a:spcAft>
                <a:buClr>
                  <a:srgbClr val="FFF2CC"/>
                </a:buClr>
                <a:buSzPts val="4400"/>
              </a:pPr>
              <a:r>
                <a:rPr lang="en-US" sz="1620">
                  <a:solidFill>
                    <a:srgbClr val="FFF2CC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Methodology and Results</a:t>
              </a:r>
              <a:endParaRPr sz="883"/>
            </a:p>
          </p:txBody>
        </p:sp>
      </p:grpSp>
      <p:sp>
        <p:nvSpPr>
          <p:cNvPr id="60" name="Google Shape;60;p1"/>
          <p:cNvSpPr/>
          <p:nvPr/>
        </p:nvSpPr>
        <p:spPr>
          <a:xfrm>
            <a:off x="7385525" y="1556636"/>
            <a:ext cx="2685991" cy="2076286"/>
          </a:xfrm>
          <a:prstGeom prst="roundRect">
            <a:avLst>
              <a:gd name="adj" fmla="val 2795"/>
            </a:avLst>
          </a:prstGeom>
          <a:noFill/>
          <a:ln w="19050" cap="flat" cmpd="sng">
            <a:solidFill>
              <a:srgbClr val="007677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16820" tIns="16820" rIns="16820" bIns="16820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300"/>
            </a:pPr>
            <a:endParaRPr sz="1583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" name="Google Shape;61;p1"/>
          <p:cNvSpPr/>
          <p:nvPr/>
        </p:nvSpPr>
        <p:spPr>
          <a:xfrm>
            <a:off x="941" y="4419238"/>
            <a:ext cx="3232456" cy="2650172"/>
          </a:xfrm>
          <a:prstGeom prst="roundRect">
            <a:avLst>
              <a:gd name="adj" fmla="val 2795"/>
            </a:avLst>
          </a:prstGeom>
          <a:noFill/>
          <a:ln w="19050" cap="flat" cmpd="sng">
            <a:solidFill>
              <a:srgbClr val="007677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16820" tIns="16820" rIns="16820" bIns="16820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300"/>
            </a:pPr>
            <a:endParaRPr sz="1583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2" name="Google Shape;62;p1"/>
          <p:cNvGrpSpPr/>
          <p:nvPr/>
        </p:nvGrpSpPr>
        <p:grpSpPr>
          <a:xfrm>
            <a:off x="2084" y="4113201"/>
            <a:ext cx="3254777" cy="346112"/>
            <a:chOff x="0" y="0"/>
            <a:chExt cx="8843166" cy="940377"/>
          </a:xfrm>
          <a:solidFill>
            <a:srgbClr val="007677"/>
          </a:solidFill>
        </p:grpSpPr>
        <p:sp>
          <p:nvSpPr>
            <p:cNvPr id="63" name="Google Shape;63;p1"/>
            <p:cNvSpPr/>
            <p:nvPr/>
          </p:nvSpPr>
          <p:spPr>
            <a:xfrm>
              <a:off x="0" y="0"/>
              <a:ext cx="8843166" cy="940377"/>
            </a:xfrm>
            <a:prstGeom prst="rect">
              <a:avLst/>
            </a:prstGeom>
            <a:grpFill/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6820" tIns="16820" rIns="16820" bIns="16820" anchor="ctr" anchorCtr="0">
              <a:noAutofit/>
            </a:bodyPr>
            <a:lstStyle/>
            <a:p>
              <a:pPr algn="ctr">
                <a:spcBef>
                  <a:spcPts val="0"/>
                </a:spcBef>
                <a:spcAft>
                  <a:spcPts val="0"/>
                </a:spcAft>
                <a:buClr>
                  <a:srgbClr val="FFF2CC"/>
                </a:buClr>
                <a:buSzPts val="4400"/>
              </a:pPr>
              <a:endParaRPr sz="1620">
                <a:solidFill>
                  <a:srgbClr val="FFF2C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4" name="Google Shape;64;p1"/>
            <p:cNvSpPr txBox="1"/>
            <p:nvPr/>
          </p:nvSpPr>
          <p:spPr>
            <a:xfrm>
              <a:off x="52071" y="85373"/>
              <a:ext cx="8739027" cy="769632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16820" tIns="16820" rIns="16820" bIns="16820" anchor="ctr" anchorCtr="0">
              <a:spAutoFit/>
            </a:bodyPr>
            <a:lstStyle/>
            <a:p>
              <a:pPr algn="ctr">
                <a:spcBef>
                  <a:spcPts val="0"/>
                </a:spcBef>
                <a:spcAft>
                  <a:spcPts val="0"/>
                </a:spcAft>
                <a:buClr>
                  <a:srgbClr val="FFF2CC"/>
                </a:buClr>
                <a:buSzPts val="4400"/>
              </a:pPr>
              <a:r>
                <a:rPr lang="en-US" sz="1620">
                  <a:solidFill>
                    <a:srgbClr val="FFF2CC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Dataset</a:t>
              </a:r>
              <a:endParaRPr sz="883"/>
            </a:p>
          </p:txBody>
        </p:sp>
      </p:grpSp>
      <p:grpSp>
        <p:nvGrpSpPr>
          <p:cNvPr id="65" name="Google Shape;65;p1"/>
          <p:cNvGrpSpPr/>
          <p:nvPr/>
        </p:nvGrpSpPr>
        <p:grpSpPr>
          <a:xfrm>
            <a:off x="7388088" y="1259187"/>
            <a:ext cx="2710497" cy="318789"/>
            <a:chOff x="-1" y="0"/>
            <a:chExt cx="7364367" cy="866142"/>
          </a:xfrm>
          <a:solidFill>
            <a:srgbClr val="007677"/>
          </a:solidFill>
        </p:grpSpPr>
        <p:sp>
          <p:nvSpPr>
            <p:cNvPr id="66" name="Google Shape;66;p1"/>
            <p:cNvSpPr/>
            <p:nvPr/>
          </p:nvSpPr>
          <p:spPr>
            <a:xfrm>
              <a:off x="-1" y="0"/>
              <a:ext cx="7364367" cy="866142"/>
            </a:xfrm>
            <a:prstGeom prst="rect">
              <a:avLst/>
            </a:prstGeom>
            <a:grpFill/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6820" tIns="16820" rIns="16820" bIns="16820" anchor="ctr" anchorCtr="0">
              <a:noAutofit/>
            </a:bodyPr>
            <a:lstStyle/>
            <a:p>
              <a:pPr algn="ctr">
                <a:spcBef>
                  <a:spcPts val="0"/>
                </a:spcBef>
                <a:spcAft>
                  <a:spcPts val="0"/>
                </a:spcAft>
                <a:buClr>
                  <a:srgbClr val="FFF2CC"/>
                </a:buClr>
                <a:buSzPts val="4400"/>
              </a:pPr>
              <a:endParaRPr sz="1620">
                <a:solidFill>
                  <a:srgbClr val="FFF2C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7" name="Google Shape;67;p1"/>
            <p:cNvSpPr txBox="1"/>
            <p:nvPr/>
          </p:nvSpPr>
          <p:spPr>
            <a:xfrm>
              <a:off x="52070" y="48256"/>
              <a:ext cx="7260228" cy="769632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16820" tIns="16820" rIns="16820" bIns="16820" anchor="ctr" anchorCtr="0">
              <a:spAutoFit/>
            </a:bodyPr>
            <a:lstStyle/>
            <a:p>
              <a:pPr algn="ctr">
                <a:spcBef>
                  <a:spcPts val="0"/>
                </a:spcBef>
                <a:spcAft>
                  <a:spcPts val="0"/>
                </a:spcAft>
                <a:buClr>
                  <a:srgbClr val="FFF2CC"/>
                </a:buClr>
                <a:buSzPts val="4400"/>
              </a:pPr>
              <a:r>
                <a:rPr lang="en-US" sz="1620" dirty="0">
                  <a:solidFill>
                    <a:srgbClr val="FFF2CC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Discussion and Conclusion</a:t>
              </a:r>
              <a:endParaRPr sz="883" dirty="0"/>
            </a:p>
          </p:txBody>
        </p:sp>
      </p:grpSp>
      <p:sp>
        <p:nvSpPr>
          <p:cNvPr id="69" name="Google Shape;69;p1"/>
          <p:cNvSpPr txBox="1"/>
          <p:nvPr/>
        </p:nvSpPr>
        <p:spPr>
          <a:xfrm>
            <a:off x="114231" y="1623096"/>
            <a:ext cx="3055229" cy="1591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820" tIns="16820" rIns="16820" bIns="16820" anchor="t" anchorCtr="0">
            <a:spAutoFit/>
          </a:bodyPr>
          <a:lstStyle/>
          <a:p>
            <a:pPr marL="171450" indent="-171450" algn="just">
              <a:buSzPct val="50000"/>
              <a:buFont typeface="Wingdings" panose="05000000000000000000" pitchFamily="2" charset="2"/>
              <a:buChar char="l"/>
            </a:pPr>
            <a:r>
              <a:rPr lang="en-US" sz="92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Credit bond market </a:t>
            </a:r>
            <a:r>
              <a:rPr lang="en-US" sz="920" dirty="0">
                <a:latin typeface="Calibri"/>
                <a:ea typeface="Calibri"/>
                <a:cs typeface="Calibri"/>
                <a:sym typeface="Calibri"/>
              </a:rPr>
              <a:t>has long been considered illiquid and non-transparent.</a:t>
            </a:r>
            <a:endParaRPr sz="883" dirty="0"/>
          </a:p>
          <a:p>
            <a:pPr marL="229886" indent="-17145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50000"/>
              <a:buFont typeface="Wingdings" panose="05000000000000000000" pitchFamily="2" charset="2"/>
              <a:buChar char="l"/>
            </a:pPr>
            <a:endParaRPr sz="92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1450" indent="-17145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50000"/>
              <a:buFont typeface="Wingdings" panose="05000000000000000000" pitchFamily="2" charset="2"/>
              <a:buChar char="l"/>
            </a:pPr>
            <a:r>
              <a:rPr lang="en-US" sz="92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Predicting the market performance of individual new issue bond, which has the most liquidity in its life-cycle.</a:t>
            </a:r>
            <a:endParaRPr sz="92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9886" indent="-17145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50000"/>
              <a:buFont typeface="Wingdings" panose="05000000000000000000" pitchFamily="2" charset="2"/>
              <a:buChar char="l"/>
            </a:pPr>
            <a:endParaRPr sz="92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1450" indent="-17145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50000"/>
              <a:buFont typeface="Wingdings" panose="05000000000000000000" pitchFamily="2" charset="2"/>
              <a:buChar char="l"/>
            </a:pPr>
            <a:r>
              <a:rPr lang="en-US" sz="92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 aim to </a:t>
            </a:r>
            <a:r>
              <a:rPr lang="en-US" sz="92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predict market performance </a:t>
            </a:r>
            <a:r>
              <a:rPr lang="en-US" sz="92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using </a:t>
            </a:r>
            <a:r>
              <a:rPr lang="en-US" sz="92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fundamental &amp; technical data</a:t>
            </a:r>
            <a:r>
              <a:rPr lang="en-US" sz="920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92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as features to capture opportunities of capital gains. For example, when traders do not have strong view towards specific issuance, model can help them create undiscovered return.</a:t>
            </a:r>
            <a:endParaRPr sz="883" dirty="0"/>
          </a:p>
        </p:txBody>
      </p:sp>
      <p:sp>
        <p:nvSpPr>
          <p:cNvPr id="70" name="Google Shape;70;p1"/>
          <p:cNvSpPr txBox="1"/>
          <p:nvPr/>
        </p:nvSpPr>
        <p:spPr>
          <a:xfrm>
            <a:off x="114231" y="4555419"/>
            <a:ext cx="2948945" cy="1064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820" tIns="16820" rIns="16820" bIns="16820" anchor="t" anchorCtr="0">
            <a:spAutoFit/>
          </a:bodyPr>
          <a:lstStyle/>
          <a:p>
            <a:pPr marL="210369" indent="-210369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50000"/>
              <a:buFont typeface="Wingdings" panose="05000000000000000000" pitchFamily="2" charset="2"/>
              <a:buChar char="l"/>
            </a:pPr>
            <a:r>
              <a:rPr lang="en-US" sz="957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The datasets used in the project (market &amp; individual company data) were directly pulled out from Bloomberg Terminal.</a:t>
            </a:r>
            <a:endParaRPr sz="883" dirty="0"/>
          </a:p>
          <a:p>
            <a:pPr marL="210369" indent="-210369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50000"/>
              <a:buFont typeface="Wingdings" panose="05000000000000000000" pitchFamily="2" charset="2"/>
              <a:buChar char="l"/>
            </a:pPr>
            <a:r>
              <a:rPr lang="en-US" sz="957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Currently collected data ranges from 2012 to 2021 period.</a:t>
            </a:r>
            <a:endParaRPr sz="883" dirty="0"/>
          </a:p>
          <a:p>
            <a:pPr marL="210369" indent="-210369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50000"/>
              <a:buFont typeface="Wingdings" panose="05000000000000000000" pitchFamily="2" charset="2"/>
              <a:buChar char="l"/>
            </a:pPr>
            <a:r>
              <a:rPr lang="en-US" sz="957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The model is currently running on Google Colab, in the future I will switch to Bloomberg BQNT Platform. </a:t>
            </a:r>
            <a:endParaRPr sz="883" dirty="0"/>
          </a:p>
        </p:txBody>
      </p:sp>
      <p:grpSp>
        <p:nvGrpSpPr>
          <p:cNvPr id="71" name="Google Shape;71;p1"/>
          <p:cNvGrpSpPr/>
          <p:nvPr/>
        </p:nvGrpSpPr>
        <p:grpSpPr>
          <a:xfrm>
            <a:off x="7386727" y="3696875"/>
            <a:ext cx="2712833" cy="318789"/>
            <a:chOff x="-1" y="0"/>
            <a:chExt cx="7370714" cy="866142"/>
          </a:xfrm>
          <a:solidFill>
            <a:srgbClr val="007677"/>
          </a:solidFill>
        </p:grpSpPr>
        <p:sp>
          <p:nvSpPr>
            <p:cNvPr id="72" name="Google Shape;72;p1"/>
            <p:cNvSpPr/>
            <p:nvPr/>
          </p:nvSpPr>
          <p:spPr>
            <a:xfrm>
              <a:off x="-1" y="0"/>
              <a:ext cx="7370714" cy="866142"/>
            </a:xfrm>
            <a:prstGeom prst="rect">
              <a:avLst/>
            </a:prstGeom>
            <a:grpFill/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6820" tIns="16820" rIns="16820" bIns="16820" anchor="ctr" anchorCtr="0">
              <a:noAutofit/>
            </a:bodyPr>
            <a:lstStyle/>
            <a:p>
              <a:pPr algn="ctr">
                <a:spcBef>
                  <a:spcPts val="0"/>
                </a:spcBef>
                <a:spcAft>
                  <a:spcPts val="0"/>
                </a:spcAft>
                <a:buClr>
                  <a:srgbClr val="FFF2CC"/>
                </a:buClr>
                <a:buSzPts val="4400"/>
              </a:pPr>
              <a:endParaRPr sz="1620">
                <a:solidFill>
                  <a:srgbClr val="FFF2C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73" name="Google Shape;73;p1"/>
            <p:cNvSpPr txBox="1"/>
            <p:nvPr/>
          </p:nvSpPr>
          <p:spPr>
            <a:xfrm>
              <a:off x="52070" y="48256"/>
              <a:ext cx="7266575" cy="769632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16820" tIns="16820" rIns="16820" bIns="16820" anchor="ctr" anchorCtr="0">
              <a:spAutoFit/>
            </a:bodyPr>
            <a:lstStyle/>
            <a:p>
              <a:pPr algn="ctr">
                <a:spcBef>
                  <a:spcPts val="0"/>
                </a:spcBef>
                <a:spcAft>
                  <a:spcPts val="0"/>
                </a:spcAft>
                <a:buClr>
                  <a:srgbClr val="FFF2CC"/>
                </a:buClr>
                <a:buSzPts val="4400"/>
              </a:pPr>
              <a:r>
                <a:rPr lang="en-US" sz="1620">
                  <a:solidFill>
                    <a:srgbClr val="FFF2CC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Future Work</a:t>
              </a:r>
              <a:endParaRPr sz="883"/>
            </a:p>
          </p:txBody>
        </p:sp>
      </p:grpSp>
      <p:grpSp>
        <p:nvGrpSpPr>
          <p:cNvPr id="74" name="Google Shape;74;p1"/>
          <p:cNvGrpSpPr/>
          <p:nvPr/>
        </p:nvGrpSpPr>
        <p:grpSpPr>
          <a:xfrm>
            <a:off x="7378928" y="5117273"/>
            <a:ext cx="2712833" cy="310767"/>
            <a:chOff x="-1" y="-1"/>
            <a:chExt cx="7390487" cy="844346"/>
          </a:xfrm>
          <a:solidFill>
            <a:srgbClr val="007677"/>
          </a:solidFill>
        </p:grpSpPr>
        <p:sp>
          <p:nvSpPr>
            <p:cNvPr id="75" name="Google Shape;75;p1"/>
            <p:cNvSpPr/>
            <p:nvPr/>
          </p:nvSpPr>
          <p:spPr>
            <a:xfrm>
              <a:off x="-1" y="-1"/>
              <a:ext cx="7390487" cy="844346"/>
            </a:xfrm>
            <a:prstGeom prst="rect">
              <a:avLst/>
            </a:prstGeom>
            <a:grpFill/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6820" tIns="16820" rIns="16820" bIns="16820" anchor="ctr" anchorCtr="0">
              <a:noAutofit/>
            </a:bodyPr>
            <a:lstStyle/>
            <a:p>
              <a:pPr algn="ctr">
                <a:spcBef>
                  <a:spcPts val="0"/>
                </a:spcBef>
                <a:spcAft>
                  <a:spcPts val="0"/>
                </a:spcAft>
                <a:buClr>
                  <a:srgbClr val="FFF2CC"/>
                </a:buClr>
                <a:buSzPts val="4400"/>
              </a:pPr>
              <a:endParaRPr sz="1620">
                <a:solidFill>
                  <a:srgbClr val="FFF2CC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76" name="Google Shape;76;p1"/>
            <p:cNvSpPr txBox="1"/>
            <p:nvPr/>
          </p:nvSpPr>
          <p:spPr>
            <a:xfrm>
              <a:off x="52068" y="37357"/>
              <a:ext cx="7286346" cy="769632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16820" tIns="16820" rIns="16820" bIns="16820" anchor="ctr" anchorCtr="0">
              <a:spAutoFit/>
            </a:bodyPr>
            <a:lstStyle/>
            <a:p>
              <a:pPr algn="ctr">
                <a:spcBef>
                  <a:spcPts val="0"/>
                </a:spcBef>
                <a:spcAft>
                  <a:spcPts val="0"/>
                </a:spcAft>
                <a:buClr>
                  <a:srgbClr val="FFF2CC"/>
                </a:buClr>
                <a:buSzPts val="4400"/>
              </a:pPr>
              <a:r>
                <a:rPr lang="en-US" sz="1620">
                  <a:solidFill>
                    <a:srgbClr val="FFF2CC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References</a:t>
              </a:r>
              <a:endParaRPr sz="883"/>
            </a:p>
          </p:txBody>
        </p:sp>
      </p:grpSp>
      <p:sp>
        <p:nvSpPr>
          <p:cNvPr id="77" name="Google Shape;77;p1"/>
          <p:cNvSpPr/>
          <p:nvPr/>
        </p:nvSpPr>
        <p:spPr>
          <a:xfrm>
            <a:off x="7393324" y="4005449"/>
            <a:ext cx="2685991" cy="1047871"/>
          </a:xfrm>
          <a:prstGeom prst="roundRect">
            <a:avLst>
              <a:gd name="adj" fmla="val 2795"/>
            </a:avLst>
          </a:prstGeom>
          <a:noFill/>
          <a:ln w="19050" cap="flat" cmpd="sng">
            <a:solidFill>
              <a:srgbClr val="007677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16820" tIns="16820" rIns="16820" bIns="16820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300"/>
            </a:pPr>
            <a:endParaRPr sz="1583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" name="Google Shape;78;p1"/>
          <p:cNvSpPr/>
          <p:nvPr/>
        </p:nvSpPr>
        <p:spPr>
          <a:xfrm>
            <a:off x="7385525" y="5405326"/>
            <a:ext cx="2690365" cy="1256785"/>
          </a:xfrm>
          <a:prstGeom prst="roundRect">
            <a:avLst>
              <a:gd name="adj" fmla="val 2795"/>
            </a:avLst>
          </a:prstGeom>
          <a:noFill/>
          <a:ln w="19050" cap="flat" cmpd="sng">
            <a:solidFill>
              <a:srgbClr val="007677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16820" tIns="16820" rIns="16820" bIns="16820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300"/>
            </a:pPr>
            <a:endParaRPr sz="1583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" name="Google Shape;79;p1"/>
          <p:cNvSpPr txBox="1"/>
          <p:nvPr/>
        </p:nvSpPr>
        <p:spPr>
          <a:xfrm>
            <a:off x="7465830" y="5451055"/>
            <a:ext cx="2573112" cy="12568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820" tIns="16820" rIns="16820" bIns="16820" anchor="t" anchorCtr="0">
            <a:spAutoFit/>
          </a:bodyPr>
          <a:lstStyle/>
          <a:p>
            <a:pPr lvl="0" algn="just">
              <a:buSzPts val="2400"/>
            </a:pPr>
            <a:r>
              <a:rPr lang="en-US" sz="883" dirty="0"/>
              <a:t>[1] </a:t>
            </a:r>
            <a:r>
              <a:rPr lang="en-US" sz="883" dirty="0">
                <a:hlinkClick r:id="rId6"/>
              </a:rPr>
              <a:t>https://pytorch-geometric.readthedocs.io/</a:t>
            </a:r>
            <a:endParaRPr lang="en-US" sz="883" dirty="0"/>
          </a:p>
          <a:p>
            <a:pPr lvl="0" algn="just">
              <a:buSzPts val="2400"/>
            </a:pPr>
            <a:r>
              <a:rPr lang="en-US" sz="883" dirty="0"/>
              <a:t>[2] </a:t>
            </a:r>
            <a:r>
              <a:rPr lang="en-US" sz="883" dirty="0">
                <a:hlinkClick r:id="rId7"/>
              </a:rPr>
              <a:t>https://github.com/rusty1s/pytorch_geometric/tree/master/examples</a:t>
            </a:r>
            <a:endParaRPr lang="en-US" sz="883" dirty="0"/>
          </a:p>
          <a:p>
            <a:pPr lvl="0" algn="just">
              <a:buSzPts val="2400"/>
            </a:pPr>
            <a:r>
              <a:rPr lang="en-US" sz="883" dirty="0"/>
              <a:t>[3] </a:t>
            </a:r>
            <a:r>
              <a:rPr lang="en-US" sz="883" dirty="0">
                <a:hlinkClick r:id="rId8"/>
              </a:rPr>
              <a:t>https://peaceful0907.medium.com/</a:t>
            </a:r>
            <a:endParaRPr lang="en-US" sz="883" dirty="0"/>
          </a:p>
          <a:p>
            <a:pPr lvl="0" algn="just">
              <a:buSzPts val="2400"/>
            </a:pPr>
            <a:r>
              <a:rPr lang="en-US" sz="883" dirty="0"/>
              <a:t>[4] </a:t>
            </a:r>
            <a:r>
              <a:rPr lang="en-US" sz="883" dirty="0">
                <a:hlinkClick r:id="rId9"/>
              </a:rPr>
              <a:t>https://www.youtube.com/watch?v=WeHM2xpYQpw</a:t>
            </a:r>
            <a:endParaRPr lang="en-US" sz="883" dirty="0"/>
          </a:p>
          <a:p>
            <a:pPr lvl="0" algn="just">
              <a:buSzPts val="2400"/>
            </a:pPr>
            <a:endParaRPr lang="en-US" sz="883" dirty="0"/>
          </a:p>
          <a:p>
            <a:pPr lvl="0" algn="just">
              <a:buSzPts val="2400"/>
            </a:pPr>
            <a:endParaRPr sz="883" dirty="0"/>
          </a:p>
        </p:txBody>
      </p:sp>
      <p:sp>
        <p:nvSpPr>
          <p:cNvPr id="87" name="Google Shape;87;p1"/>
          <p:cNvSpPr txBox="1"/>
          <p:nvPr/>
        </p:nvSpPr>
        <p:spPr>
          <a:xfrm>
            <a:off x="7480781" y="3894311"/>
            <a:ext cx="2491266" cy="11435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820" tIns="16820" rIns="16820" bIns="16820" anchor="t" anchorCtr="0">
            <a:spAutoFit/>
          </a:bodyPr>
          <a:lstStyle/>
          <a:p>
            <a:pPr marL="171450" indent="-17145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50000"/>
              <a:buFont typeface="Wingdings" panose="05000000000000000000" pitchFamily="2" charset="2"/>
              <a:buChar char="l"/>
            </a:pPr>
            <a:endParaRPr sz="103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1450" indent="-17145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50000"/>
              <a:buFont typeface="Wingdings" panose="05000000000000000000" pitchFamily="2" charset="2"/>
              <a:buChar char="l"/>
            </a:pPr>
            <a:r>
              <a:rPr lang="en-US" sz="103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Include more features to neural network, such as bid/cover ratio, ESG scores, and news sentiment, etc.</a:t>
            </a:r>
          </a:p>
          <a:p>
            <a:pPr marL="171450" indent="-17145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50000"/>
              <a:buFont typeface="Wingdings" panose="05000000000000000000" pitchFamily="2" charset="2"/>
              <a:buChar char="l"/>
            </a:pPr>
            <a:endParaRPr sz="103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1450" indent="-17145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50000"/>
              <a:buFont typeface="Wingdings" panose="05000000000000000000" pitchFamily="2" charset="2"/>
              <a:buChar char="l"/>
            </a:pPr>
            <a:r>
              <a:rPr lang="en-US" sz="103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Using neutral network to predict longer period of bond performance.</a:t>
            </a:r>
            <a:endParaRPr sz="1030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832" y="5917085"/>
            <a:ext cx="1889588" cy="889370"/>
          </a:xfrm>
          <a:prstGeom prst="rect">
            <a:avLst/>
          </a:prstGeom>
        </p:spPr>
      </p:pic>
      <p:sp>
        <p:nvSpPr>
          <p:cNvPr id="84" name="Google Shape;91;p1"/>
          <p:cNvSpPr txBox="1"/>
          <p:nvPr/>
        </p:nvSpPr>
        <p:spPr>
          <a:xfrm>
            <a:off x="3529921" y="1661996"/>
            <a:ext cx="3643724" cy="6685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820" tIns="16820" rIns="16820" bIns="16820" anchor="t" anchorCtr="0">
            <a:spAutoFit/>
          </a:bodyPr>
          <a:lstStyle/>
          <a:p>
            <a:pPr marL="171450" indent="-171450" algn="just">
              <a:buSzPct val="50000"/>
              <a:buFont typeface="Wingdings" panose="05000000000000000000" pitchFamily="2" charset="2"/>
              <a:buChar char="l"/>
            </a:pPr>
            <a:r>
              <a:rPr lang="en-US" altLang="zh-TW" sz="1031" dirty="0">
                <a:latin typeface="Calibri"/>
                <a:ea typeface="Calibri"/>
                <a:cs typeface="Calibri"/>
                <a:sym typeface="Calibri"/>
              </a:rPr>
              <a:t>I use Graph Convolutional Networks(GCN) as the model.</a:t>
            </a:r>
          </a:p>
          <a:p>
            <a:pPr marL="171450" indent="-171450" algn="just">
              <a:buSzPct val="50000"/>
              <a:buFont typeface="Wingdings" panose="05000000000000000000" pitchFamily="2" charset="2"/>
              <a:buChar char="l"/>
            </a:pPr>
            <a:r>
              <a:rPr lang="en-US" sz="103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 select “Issuer” </a:t>
            </a:r>
            <a:r>
              <a:rPr lang="en-US" sz="1031" dirty="0">
                <a:latin typeface="Calibri"/>
                <a:ea typeface="Calibri"/>
                <a:cs typeface="Calibri"/>
                <a:sym typeface="Calibri"/>
              </a:rPr>
              <a:t>and “Industry” to construct the graph, every node is a data point, in COO format, [0, 1] means node 0 has same issuer or industry with node 2.</a:t>
            </a:r>
          </a:p>
        </p:txBody>
      </p:sp>
      <p:pic>
        <p:nvPicPr>
          <p:cNvPr id="15" name="圖片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719209" y="2522103"/>
            <a:ext cx="616351" cy="674134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6" name="向下箭號 15"/>
          <p:cNvSpPr/>
          <p:nvPr/>
        </p:nvSpPr>
        <p:spPr>
          <a:xfrm>
            <a:off x="3930356" y="3238641"/>
            <a:ext cx="153619" cy="16901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883"/>
          </a:p>
        </p:txBody>
      </p:sp>
      <p:grpSp>
        <p:nvGrpSpPr>
          <p:cNvPr id="18" name="群組 17"/>
          <p:cNvGrpSpPr/>
          <p:nvPr/>
        </p:nvGrpSpPr>
        <p:grpSpPr>
          <a:xfrm>
            <a:off x="4585289" y="2503034"/>
            <a:ext cx="2454010" cy="1502882"/>
            <a:chOff x="12462668" y="6862053"/>
            <a:chExt cx="6667500" cy="4083301"/>
          </a:xfrm>
        </p:grpSpPr>
        <p:pic>
          <p:nvPicPr>
            <p:cNvPr id="1028" name="Picture 4" descr="Graph Convolutional Networks | Thomas Kipf | University of Amsterdam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462668" y="7487778"/>
              <a:ext cx="6667500" cy="3457576"/>
            </a:xfrm>
            <a:prstGeom prst="rect">
              <a:avLst/>
            </a:prstGeom>
            <a:noFill/>
            <a:ln w="28575"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文字方塊 16"/>
            <p:cNvSpPr txBox="1"/>
            <p:nvPr/>
          </p:nvSpPr>
          <p:spPr>
            <a:xfrm>
              <a:off x="13205029" y="6862053"/>
              <a:ext cx="5105320" cy="6200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883" b="1" dirty="0">
                  <a:latin typeface="Calibri"/>
                  <a:ea typeface="Calibri"/>
                  <a:cs typeface="Calibri"/>
                  <a:sym typeface="Calibri"/>
                </a:rPr>
                <a:t>Graph Convolutional Networks(GCN</a:t>
              </a:r>
              <a:endParaRPr lang="zh-TW" altLang="en-US" sz="883" b="1" dirty="0"/>
            </a:p>
          </p:txBody>
        </p:sp>
      </p:grpSp>
      <p:sp>
        <p:nvSpPr>
          <p:cNvPr id="88" name="Google Shape;91;p1"/>
          <p:cNvSpPr txBox="1"/>
          <p:nvPr/>
        </p:nvSpPr>
        <p:spPr>
          <a:xfrm>
            <a:off x="3466577" y="6673647"/>
            <a:ext cx="3643724" cy="351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820" tIns="16820" rIns="16820" bIns="16820" anchor="t" anchorCtr="0">
            <a:spAutoFit/>
          </a:bodyPr>
          <a:lstStyle/>
          <a:p>
            <a:pPr marL="171450" indent="-171450" algn="just">
              <a:buSzPct val="50000"/>
              <a:buFont typeface="Wingdings" panose="05000000000000000000" pitchFamily="2" charset="2"/>
              <a:buChar char="l"/>
            </a:pPr>
            <a:r>
              <a:rPr lang="en-US" altLang="zh-TW" sz="1031" dirty="0">
                <a:latin typeface="Calibri"/>
                <a:ea typeface="Calibri"/>
                <a:cs typeface="Calibri"/>
                <a:sym typeface="Calibri"/>
              </a:rPr>
              <a:t>Classification Model results from higher-dimensional space project to  2D space</a:t>
            </a:r>
          </a:p>
        </p:txBody>
      </p:sp>
      <p:sp>
        <p:nvSpPr>
          <p:cNvPr id="89" name="Google Shape;91;p1"/>
          <p:cNvSpPr txBox="1"/>
          <p:nvPr/>
        </p:nvSpPr>
        <p:spPr>
          <a:xfrm>
            <a:off x="7472982" y="1623096"/>
            <a:ext cx="2509287" cy="351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820" tIns="16820" rIns="16820" bIns="16820" anchor="t" anchorCtr="0">
            <a:spAutoFit/>
          </a:bodyPr>
          <a:lstStyle/>
          <a:p>
            <a:pPr marL="171450" indent="-171450" algn="just">
              <a:buSzPct val="50000"/>
              <a:buFont typeface="Wingdings" panose="05000000000000000000" pitchFamily="2" charset="2"/>
              <a:buChar char="l"/>
            </a:pPr>
            <a:r>
              <a:rPr lang="en-US" altLang="zh-TW" sz="1031" dirty="0">
                <a:latin typeface="Calibri"/>
                <a:ea typeface="Calibri"/>
                <a:cs typeface="Calibri"/>
                <a:sym typeface="Calibri"/>
              </a:rPr>
              <a:t>I got 74.96% train accuracy and 66.28% test accuracy</a:t>
            </a:r>
          </a:p>
        </p:txBody>
      </p:sp>
      <p:sp>
        <p:nvSpPr>
          <p:cNvPr id="97" name="Google Shape;91;p1"/>
          <p:cNvSpPr txBox="1"/>
          <p:nvPr/>
        </p:nvSpPr>
        <p:spPr>
          <a:xfrm>
            <a:off x="7453173" y="3214414"/>
            <a:ext cx="2489984" cy="351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820" tIns="16820" rIns="16820" bIns="16820" anchor="t" anchorCtr="0">
            <a:spAutoFit/>
          </a:bodyPr>
          <a:lstStyle/>
          <a:p>
            <a:pPr marL="171450" indent="-171450" algn="just">
              <a:buSzPct val="50000"/>
              <a:buFont typeface="Wingdings" panose="05000000000000000000" pitchFamily="2" charset="2"/>
              <a:buChar char="l"/>
            </a:pPr>
            <a:r>
              <a:rPr lang="en-US" altLang="zh-TW" sz="1031" dirty="0">
                <a:latin typeface="Calibri"/>
                <a:ea typeface="Calibri"/>
                <a:cs typeface="Calibri"/>
                <a:sym typeface="Calibri"/>
              </a:rPr>
              <a:t>From Confusion Matrix we can count out F1-score is 0.6456 </a:t>
            </a:r>
          </a:p>
        </p:txBody>
      </p:sp>
      <p:pic>
        <p:nvPicPr>
          <p:cNvPr id="68" name="圖片 6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871756" y="5887350"/>
            <a:ext cx="1350585" cy="1024932"/>
          </a:xfrm>
          <a:prstGeom prst="rect">
            <a:avLst/>
          </a:prstGeom>
        </p:spPr>
      </p:pic>
      <p:pic>
        <p:nvPicPr>
          <p:cNvPr id="25" name="圖片 2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719209" y="3437316"/>
            <a:ext cx="641413" cy="624187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81" name="圖片 80">
            <a:extLst>
              <a:ext uri="{FF2B5EF4-FFF2-40B4-BE49-F238E27FC236}">
                <a16:creationId xmlns:a16="http://schemas.microsoft.com/office/drawing/2014/main" id="{03582B22-BF7C-4CF9-8389-0B4E180DED2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989024" y="6725160"/>
            <a:ext cx="1477201" cy="29972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9CDF481-F5DA-4C70-8F21-D925357B9B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9311" y="2149245"/>
            <a:ext cx="1098410" cy="995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5" name="Google Shape;91;p1">
            <a:extLst>
              <a:ext uri="{FF2B5EF4-FFF2-40B4-BE49-F238E27FC236}">
                <a16:creationId xmlns:a16="http://schemas.microsoft.com/office/drawing/2014/main" id="{7ABBECFD-67B4-4BD8-ABC0-05B82E2A709B}"/>
              </a:ext>
            </a:extLst>
          </p:cNvPr>
          <p:cNvSpPr txBox="1"/>
          <p:nvPr/>
        </p:nvSpPr>
        <p:spPr>
          <a:xfrm>
            <a:off x="3466577" y="4194080"/>
            <a:ext cx="3643724" cy="1926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820" tIns="16820" rIns="16820" bIns="16820" anchor="t" anchorCtr="0">
            <a:spAutoFit/>
          </a:bodyPr>
          <a:lstStyle/>
          <a:p>
            <a:pPr marL="171450" indent="-171450" algn="just">
              <a:buSzPct val="50000"/>
              <a:buFont typeface="Wingdings" panose="05000000000000000000" pitchFamily="2" charset="2"/>
              <a:buChar char="l"/>
            </a:pPr>
            <a:r>
              <a:rPr lang="en-US" altLang="zh-TW" sz="1031" dirty="0">
                <a:latin typeface="Calibri"/>
                <a:ea typeface="Calibri"/>
                <a:cs typeface="Calibri"/>
                <a:sym typeface="Calibri"/>
              </a:rPr>
              <a:t>After constructing the graph, using datasets to train the model </a:t>
            </a: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F22669ED-EF1A-4798-9C92-D4C2815B43E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71625" y="3214414"/>
            <a:ext cx="2140440" cy="713480"/>
          </a:xfrm>
          <a:prstGeom prst="rect">
            <a:avLst/>
          </a:prstGeom>
        </p:spPr>
      </p:pic>
      <p:pic>
        <p:nvPicPr>
          <p:cNvPr id="105" name="Picture 2">
            <a:extLst>
              <a:ext uri="{FF2B5EF4-FFF2-40B4-BE49-F238E27FC236}">
                <a16:creationId xmlns:a16="http://schemas.microsoft.com/office/drawing/2014/main" id="{0AE5C128-E4C4-4517-BC5A-982B20A6E2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6956" y="2177171"/>
            <a:ext cx="1470802" cy="971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" name="圖片 105">
            <a:extLst>
              <a:ext uri="{FF2B5EF4-FFF2-40B4-BE49-F238E27FC236}">
                <a16:creationId xmlns:a16="http://schemas.microsoft.com/office/drawing/2014/main" id="{8BE7CA07-960D-46F3-9D99-17EB3CE09CAD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4315" y="5471972"/>
            <a:ext cx="1245626" cy="1245626"/>
          </a:xfrm>
          <a:prstGeom prst="rect">
            <a:avLst/>
          </a:prstGeom>
        </p:spPr>
      </p:pic>
      <p:sp>
        <p:nvSpPr>
          <p:cNvPr id="6" name="向右箭號 5"/>
          <p:cNvSpPr/>
          <p:nvPr/>
        </p:nvSpPr>
        <p:spPr>
          <a:xfrm>
            <a:off x="4883107" y="5792921"/>
            <a:ext cx="972900" cy="592646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883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Classification</a:t>
            </a:r>
            <a:r>
              <a:rPr lang="en-US" altLang="zh-TW" sz="883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zh-TW" sz="883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Model</a:t>
            </a:r>
            <a:endParaRPr lang="zh-TW" altLang="en-US" sz="883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內容版面配置區 11" descr="一張含有 文字 的圖片&#10;&#10;自動產生的描述">
            <a:extLst>
              <a:ext uri="{FF2B5EF4-FFF2-40B4-BE49-F238E27FC236}">
                <a16:creationId xmlns:a16="http://schemas.microsoft.com/office/drawing/2014/main" id="{AD9B51E4-2AE0-47C7-BF3C-4C25A0DBD3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195" y="1728878"/>
            <a:ext cx="2683125" cy="2683125"/>
          </a:xfr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D10B41D8-55B5-48BD-886F-E9D917D7A6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7306" y="1728325"/>
            <a:ext cx="2683125" cy="2683125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142FBA61-C5B3-4EB4-B26C-711172B01B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72" y="1720354"/>
            <a:ext cx="2683125" cy="2683125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1C67A-C1B7-47FD-9FC4-B8E211A31D66}" type="slidenum">
              <a:rPr lang="zh-TW" altLang="en-US" smtClean="0"/>
              <a:t>20</a:t>
            </a:fld>
            <a:endParaRPr lang="zh-TW" altLang="en-US"/>
          </a:p>
        </p:txBody>
      </p:sp>
      <p:sp>
        <p:nvSpPr>
          <p:cNvPr id="13" name="文字方塊 12"/>
          <p:cNvSpPr txBox="1"/>
          <p:nvPr/>
        </p:nvSpPr>
        <p:spPr>
          <a:xfrm>
            <a:off x="650942" y="1365979"/>
            <a:ext cx="8566551" cy="39812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en-US" altLang="zh-TW" sz="1987" dirty="0"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Red dot is True</a:t>
            </a:r>
            <a:r>
              <a:rPr lang="zh-TW" altLang="en-US" sz="1987" dirty="0"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 </a:t>
            </a:r>
            <a:r>
              <a:rPr lang="en-US" altLang="zh-TW" sz="1987" dirty="0"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Positive, Purple dot is True</a:t>
            </a:r>
            <a:r>
              <a:rPr lang="zh-TW" altLang="en-US" sz="1987" dirty="0"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 </a:t>
            </a:r>
            <a:r>
              <a:rPr lang="en-US" altLang="zh-TW" sz="1987" dirty="0"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Negative</a:t>
            </a:r>
          </a:p>
        </p:txBody>
      </p:sp>
      <p:sp>
        <p:nvSpPr>
          <p:cNvPr id="14" name="向右箭號 13"/>
          <p:cNvSpPr/>
          <p:nvPr/>
        </p:nvSpPr>
        <p:spPr>
          <a:xfrm>
            <a:off x="3181702" y="2840434"/>
            <a:ext cx="550718" cy="428336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987"/>
          </a:p>
        </p:txBody>
      </p:sp>
      <p:sp>
        <p:nvSpPr>
          <p:cNvPr id="16" name="向右箭號 15"/>
          <p:cNvSpPr/>
          <p:nvPr/>
        </p:nvSpPr>
        <p:spPr>
          <a:xfrm>
            <a:off x="6164565" y="2840434"/>
            <a:ext cx="550718" cy="428336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987"/>
          </a:p>
        </p:txBody>
      </p:sp>
      <p:sp>
        <p:nvSpPr>
          <p:cNvPr id="18" name="矩形 17"/>
          <p:cNvSpPr/>
          <p:nvPr/>
        </p:nvSpPr>
        <p:spPr>
          <a:xfrm>
            <a:off x="2117253" y="2050142"/>
            <a:ext cx="896399" cy="21974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828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Y</a:t>
            </a:r>
            <a:r>
              <a:rPr lang="zh-TW" altLang="en-US" sz="828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828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axis: Positive</a:t>
            </a:r>
            <a:endParaRPr lang="zh-TW" altLang="en-US" sz="828" dirty="0"/>
          </a:p>
        </p:txBody>
      </p:sp>
      <p:sp>
        <p:nvSpPr>
          <p:cNvPr id="19" name="矩形 18"/>
          <p:cNvSpPr/>
          <p:nvPr/>
        </p:nvSpPr>
        <p:spPr>
          <a:xfrm>
            <a:off x="861887" y="3881272"/>
            <a:ext cx="963725" cy="21974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828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X</a:t>
            </a:r>
            <a:r>
              <a:rPr lang="zh-TW" altLang="en-US" sz="828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828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axis: Negative</a:t>
            </a:r>
            <a:endParaRPr lang="zh-TW" altLang="en-US" sz="828" dirty="0"/>
          </a:p>
        </p:txBody>
      </p:sp>
      <p:sp>
        <p:nvSpPr>
          <p:cNvPr id="20" name="矩形 19"/>
          <p:cNvSpPr/>
          <p:nvPr/>
        </p:nvSpPr>
        <p:spPr>
          <a:xfrm>
            <a:off x="8072586" y="2050142"/>
            <a:ext cx="896399" cy="21974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828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Y axis: Positive</a:t>
            </a:r>
            <a:endParaRPr lang="zh-TW" altLang="en-US" sz="828" dirty="0"/>
          </a:p>
        </p:txBody>
      </p:sp>
      <p:sp>
        <p:nvSpPr>
          <p:cNvPr id="21" name="矩形 20"/>
          <p:cNvSpPr/>
          <p:nvPr/>
        </p:nvSpPr>
        <p:spPr>
          <a:xfrm>
            <a:off x="6850204" y="3888854"/>
            <a:ext cx="990977" cy="21974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828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X</a:t>
            </a:r>
            <a:r>
              <a:rPr lang="zh-TW" altLang="en-US" sz="828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828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axis</a:t>
            </a:r>
            <a:r>
              <a:rPr lang="zh-TW" altLang="en-US" sz="828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828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 Negative</a:t>
            </a:r>
            <a:endParaRPr lang="zh-TW" altLang="en-US" sz="828" dirty="0"/>
          </a:p>
        </p:txBody>
      </p:sp>
      <p:pic>
        <p:nvPicPr>
          <p:cNvPr id="23" name="圖片 22">
            <a:extLst>
              <a:ext uri="{FF2B5EF4-FFF2-40B4-BE49-F238E27FC236}">
                <a16:creationId xmlns:a16="http://schemas.microsoft.com/office/drawing/2014/main" id="{969AC7B5-E2E0-4A0E-8F15-DF3123219A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-695"/>
            <a:ext cx="10096500" cy="1259882"/>
          </a:xfrm>
          <a:prstGeom prst="rect">
            <a:avLst/>
          </a:prstGeom>
        </p:spPr>
      </p:pic>
      <p:sp>
        <p:nvSpPr>
          <p:cNvPr id="24" name="標題 1">
            <a:extLst>
              <a:ext uri="{FF2B5EF4-FFF2-40B4-BE49-F238E27FC236}">
                <a16:creationId xmlns:a16="http://schemas.microsoft.com/office/drawing/2014/main" id="{8573E7EB-9CD4-4AB4-AAF1-3714045F61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7238" y="511175"/>
            <a:ext cx="8582025" cy="935038"/>
          </a:xfrm>
        </p:spPr>
        <p:txBody>
          <a:bodyPr/>
          <a:lstStyle/>
          <a:p>
            <a:r>
              <a:rPr lang="en-US" altLang="zh-TW" sz="3200" kern="1200" dirty="0">
                <a:solidFill>
                  <a:srgbClr val="FFF2CC"/>
                </a:solidFill>
                <a:latin typeface="Calibri"/>
                <a:cs typeface="Calibri"/>
              </a:rPr>
              <a:t>Step 5. Train Model</a:t>
            </a:r>
            <a:endParaRPr lang="zh-TW" altLang="en-US" sz="3200" kern="1200" dirty="0">
              <a:solidFill>
                <a:srgbClr val="FFF2CC"/>
              </a:solidFill>
              <a:latin typeface="Calibri"/>
              <a:cs typeface="Calibri"/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D8AAFCDF-D3BC-472F-93F7-08DF317E528E}"/>
              </a:ext>
            </a:extLst>
          </p:cNvPr>
          <p:cNvSpPr/>
          <p:nvPr/>
        </p:nvSpPr>
        <p:spPr>
          <a:xfrm>
            <a:off x="5624314" y="5225788"/>
            <a:ext cx="393710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78607" indent="-378607" algn="just">
              <a:buSzPct val="75000"/>
              <a:buFont typeface="Wingdings" panose="05000000000000000000" pitchFamily="2" charset="2"/>
              <a:buChar char="u"/>
            </a:pP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65.70% validation accuracy</a:t>
            </a:r>
          </a:p>
          <a:p>
            <a:pPr marL="378607" indent="-378607" algn="just">
              <a:buSzPct val="75000"/>
              <a:buFont typeface="Wingdings" panose="05000000000000000000" pitchFamily="2" charset="2"/>
              <a:buChar char="u"/>
            </a:pP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66.28% test accuracy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E1C3B825-67F4-4C0D-9EFF-E9781BD85A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2328" y="4431751"/>
            <a:ext cx="3667047" cy="2421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0A1D74ED-3834-4D34-B8CC-BFDE154F1CD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20751" y="4260349"/>
            <a:ext cx="3503670" cy="118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140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331656B-F5D8-4E75-B3BE-B8ECDFD35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C25355A-0BBA-4480-B3F0-112FE84762B9}" type="slidenum">
              <a:rPr lang="en-US" altLang="zh-TW" smtClean="0"/>
              <a:pPr>
                <a:defRPr/>
              </a:pPr>
              <a:t>21</a:t>
            </a:fld>
            <a:endParaRPr lang="en-US" altLang="zh-TW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633E8162-F184-4CC1-929C-0D3EED679A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695"/>
            <a:ext cx="10096500" cy="1259882"/>
          </a:xfrm>
          <a:prstGeom prst="rect">
            <a:avLst/>
          </a:prstGeom>
        </p:spPr>
      </p:pic>
      <p:sp>
        <p:nvSpPr>
          <p:cNvPr id="13" name="標題 1">
            <a:extLst>
              <a:ext uri="{FF2B5EF4-FFF2-40B4-BE49-F238E27FC236}">
                <a16:creationId xmlns:a16="http://schemas.microsoft.com/office/drawing/2014/main" id="{E29A0005-E35D-49BD-B132-CA4BC79BA8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7238" y="511175"/>
            <a:ext cx="8582025" cy="935038"/>
          </a:xfrm>
        </p:spPr>
        <p:txBody>
          <a:bodyPr/>
          <a:lstStyle/>
          <a:p>
            <a:r>
              <a:rPr lang="en-US" altLang="zh-TW" sz="3200" kern="1200" dirty="0">
                <a:solidFill>
                  <a:srgbClr val="FFF2CC"/>
                </a:solidFill>
                <a:latin typeface="Calibri"/>
                <a:cs typeface="Calibri"/>
              </a:rPr>
              <a:t>Step 6. Make Decision – Model Result</a:t>
            </a:r>
            <a:endParaRPr lang="zh-TW" altLang="en-US" sz="3200" kern="1200" dirty="0">
              <a:solidFill>
                <a:srgbClr val="FFF2CC"/>
              </a:solidFill>
              <a:latin typeface="Calibri"/>
              <a:cs typeface="Calibri"/>
            </a:endParaRPr>
          </a:p>
        </p:txBody>
      </p:sp>
      <p:grpSp>
        <p:nvGrpSpPr>
          <p:cNvPr id="45" name="群組 44">
            <a:extLst>
              <a:ext uri="{FF2B5EF4-FFF2-40B4-BE49-F238E27FC236}">
                <a16:creationId xmlns:a16="http://schemas.microsoft.com/office/drawing/2014/main" id="{D6334349-0BC0-4B2D-AD1F-38A78A250BA5}"/>
              </a:ext>
            </a:extLst>
          </p:cNvPr>
          <p:cNvGrpSpPr/>
          <p:nvPr/>
        </p:nvGrpSpPr>
        <p:grpSpPr>
          <a:xfrm>
            <a:off x="151706" y="4248335"/>
            <a:ext cx="4114800" cy="2567753"/>
            <a:chOff x="5256125" y="4303667"/>
            <a:chExt cx="4114800" cy="2567753"/>
          </a:xfrm>
        </p:grpSpPr>
        <p:grpSp>
          <p:nvGrpSpPr>
            <p:cNvPr id="28" name="群組 27">
              <a:extLst>
                <a:ext uri="{FF2B5EF4-FFF2-40B4-BE49-F238E27FC236}">
                  <a16:creationId xmlns:a16="http://schemas.microsoft.com/office/drawing/2014/main" id="{85A46017-5958-42A1-B060-5F1E63EF5564}"/>
                </a:ext>
              </a:extLst>
            </p:cNvPr>
            <p:cNvGrpSpPr/>
            <p:nvPr/>
          </p:nvGrpSpPr>
          <p:grpSpPr>
            <a:xfrm>
              <a:off x="5256125" y="4303667"/>
              <a:ext cx="4114800" cy="2567753"/>
              <a:chOff x="582777" y="4254801"/>
              <a:chExt cx="4114800" cy="2567753"/>
            </a:xfrm>
          </p:grpSpPr>
          <p:pic>
            <p:nvPicPr>
              <p:cNvPr id="3" name="圖片 2">
                <a:extLst>
                  <a:ext uri="{FF2B5EF4-FFF2-40B4-BE49-F238E27FC236}">
                    <a16:creationId xmlns:a16="http://schemas.microsoft.com/office/drawing/2014/main" id="{3F676167-01F3-4548-9CCD-4271E33612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82777" y="4765154"/>
                <a:ext cx="4114800" cy="2057400"/>
              </a:xfrm>
              <a:prstGeom prst="rect">
                <a:avLst/>
              </a:prstGeom>
            </p:spPr>
          </p:pic>
          <p:sp>
            <p:nvSpPr>
              <p:cNvPr id="27" name="文字方塊 26">
                <a:extLst>
                  <a:ext uri="{FF2B5EF4-FFF2-40B4-BE49-F238E27FC236}">
                    <a16:creationId xmlns:a16="http://schemas.microsoft.com/office/drawing/2014/main" id="{97ECA47E-7A02-401D-B63F-8E9C5D0BBFDE}"/>
                  </a:ext>
                </a:extLst>
              </p:cNvPr>
              <p:cNvSpPr txBox="1"/>
              <p:nvPr/>
            </p:nvSpPr>
            <p:spPr>
              <a:xfrm>
                <a:off x="1834091" y="4254801"/>
                <a:ext cx="1612171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  <a:ea typeface="微軟正黑體" panose="020B0604030504040204" pitchFamily="34" charset="-120"/>
                    <a:cs typeface="Calibri" panose="020F0502020204030204" pitchFamily="34" charset="0"/>
                  </a:rPr>
                  <a:t>Pos prob</a:t>
                </a:r>
                <a:endParaRPr lang="zh-TW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7EE78A6B-4297-4148-81C9-A91AE5D93279}"/>
                </a:ext>
              </a:extLst>
            </p:cNvPr>
            <p:cNvSpPr/>
            <p:nvPr/>
          </p:nvSpPr>
          <p:spPr>
            <a:xfrm>
              <a:off x="5256125" y="5571831"/>
              <a:ext cx="4083138" cy="265607"/>
            </a:xfrm>
            <a:prstGeom prst="rect">
              <a:avLst/>
            </a:prstGeom>
            <a:noFill/>
            <a:ln>
              <a:solidFill>
                <a:srgbClr val="EE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4B27B76A-9DE6-4F28-98F8-125F63E5556D}"/>
                </a:ext>
              </a:extLst>
            </p:cNvPr>
            <p:cNvSpPr/>
            <p:nvPr/>
          </p:nvSpPr>
          <p:spPr>
            <a:xfrm>
              <a:off x="5263583" y="6597460"/>
              <a:ext cx="4083138" cy="265607"/>
            </a:xfrm>
            <a:prstGeom prst="rect">
              <a:avLst/>
            </a:prstGeom>
            <a:noFill/>
            <a:ln>
              <a:solidFill>
                <a:srgbClr val="EE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23" name="群組 22">
            <a:extLst>
              <a:ext uri="{FF2B5EF4-FFF2-40B4-BE49-F238E27FC236}">
                <a16:creationId xmlns:a16="http://schemas.microsoft.com/office/drawing/2014/main" id="{1631BAE4-D1F7-46FB-B487-85F5F743F0C6}"/>
              </a:ext>
            </a:extLst>
          </p:cNvPr>
          <p:cNvGrpSpPr/>
          <p:nvPr/>
        </p:nvGrpSpPr>
        <p:grpSpPr>
          <a:xfrm>
            <a:off x="825123" y="1355388"/>
            <a:ext cx="2592288" cy="2636588"/>
            <a:chOff x="223714" y="1376338"/>
            <a:chExt cx="2592288" cy="2636588"/>
          </a:xfrm>
        </p:grpSpPr>
        <p:grpSp>
          <p:nvGrpSpPr>
            <p:cNvPr id="19" name="群組 18">
              <a:extLst>
                <a:ext uri="{FF2B5EF4-FFF2-40B4-BE49-F238E27FC236}">
                  <a16:creationId xmlns:a16="http://schemas.microsoft.com/office/drawing/2014/main" id="{64683CF4-4278-46B0-8F53-0916D61DED72}"/>
                </a:ext>
              </a:extLst>
            </p:cNvPr>
            <p:cNvGrpSpPr/>
            <p:nvPr/>
          </p:nvGrpSpPr>
          <p:grpSpPr>
            <a:xfrm>
              <a:off x="439738" y="1376338"/>
              <a:ext cx="2178290" cy="2599892"/>
              <a:chOff x="8400078" y="2199399"/>
              <a:chExt cx="3452186" cy="4285971"/>
            </a:xfrm>
          </p:grpSpPr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D296973D-D719-4AC5-818B-52E09A465BE6}"/>
                  </a:ext>
                </a:extLst>
              </p:cNvPr>
              <p:cNvSpPr/>
              <p:nvPr/>
            </p:nvSpPr>
            <p:spPr>
              <a:xfrm>
                <a:off x="8400078" y="2199399"/>
                <a:ext cx="3452186" cy="65958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zh-TW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  <a:ea typeface="微軟正黑體" panose="020B0604030504040204" pitchFamily="34" charset="-120"/>
                    <a:cs typeface="Calibri" panose="020F0502020204030204" pitchFamily="34" charset="0"/>
                  </a:rPr>
                  <a:t>Neg prob,</a:t>
                </a:r>
                <a:r>
                  <a:rPr lang="zh-TW" altLang="en-US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  <a:ea typeface="微軟正黑體" panose="020B0604030504040204" pitchFamily="34" charset="-120"/>
                    <a:cs typeface="Calibri" panose="020F0502020204030204" pitchFamily="34" charset="0"/>
                  </a:rPr>
                  <a:t> </a:t>
                </a:r>
                <a:r>
                  <a:rPr lang="en-US" altLang="zh-TW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  <a:ea typeface="微軟正黑體" panose="020B0604030504040204" pitchFamily="34" charset="-120"/>
                    <a:cs typeface="Calibri" panose="020F0502020204030204" pitchFamily="34" charset="0"/>
                  </a:rPr>
                  <a:t>Pos prob</a:t>
                </a:r>
              </a:p>
            </p:txBody>
          </p:sp>
          <p:pic>
            <p:nvPicPr>
              <p:cNvPr id="21" name="圖片 20">
                <a:extLst>
                  <a:ext uri="{FF2B5EF4-FFF2-40B4-BE49-F238E27FC236}">
                    <a16:creationId xmlns:a16="http://schemas.microsoft.com/office/drawing/2014/main" id="{2457B8C2-D2AE-48E2-96AE-B47AB1F796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439150" y="2771738"/>
                <a:ext cx="3397578" cy="3713632"/>
              </a:xfrm>
              <a:prstGeom prst="rect">
                <a:avLst/>
              </a:prstGeom>
            </p:spPr>
          </p:pic>
        </p:grpSp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CC756472-3128-4DD5-A922-D6E479F8245B}"/>
                </a:ext>
              </a:extLst>
            </p:cNvPr>
            <p:cNvSpPr/>
            <p:nvPr/>
          </p:nvSpPr>
          <p:spPr>
            <a:xfrm>
              <a:off x="223714" y="1446213"/>
              <a:ext cx="2592288" cy="2566713"/>
            </a:xfrm>
            <a:prstGeom prst="rect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A161B31F-3C84-4A87-B7D6-11141EC4E339}"/>
              </a:ext>
            </a:extLst>
          </p:cNvPr>
          <p:cNvGrpSpPr/>
          <p:nvPr/>
        </p:nvGrpSpPr>
        <p:grpSpPr>
          <a:xfrm>
            <a:off x="3960919" y="1259187"/>
            <a:ext cx="6731000" cy="4998816"/>
            <a:chOff x="3915000" y="1536622"/>
            <a:chExt cx="6731000" cy="4998816"/>
          </a:xfrm>
        </p:grpSpPr>
        <p:graphicFrame>
          <p:nvGraphicFramePr>
            <p:cNvPr id="2" name="資料庫圖表 1">
              <a:extLst>
                <a:ext uri="{FF2B5EF4-FFF2-40B4-BE49-F238E27FC236}">
                  <a16:creationId xmlns:a16="http://schemas.microsoft.com/office/drawing/2014/main" id="{78ED617E-A781-4AD8-8843-4ED2CE5C9A69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701861510"/>
                </p:ext>
              </p:extLst>
            </p:nvPr>
          </p:nvGraphicFramePr>
          <p:xfrm>
            <a:off x="3915000" y="2048105"/>
            <a:ext cx="6731000" cy="4487333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5" r:lo="rId6" r:qs="rId7" r:cs="rId8"/>
            </a:graphicData>
          </a:graphic>
        </p:graphicFrame>
        <p:sp>
          <p:nvSpPr>
            <p:cNvPr id="36" name="文字方塊 35">
              <a:extLst>
                <a:ext uri="{FF2B5EF4-FFF2-40B4-BE49-F238E27FC236}">
                  <a16:creationId xmlns:a16="http://schemas.microsoft.com/office/drawing/2014/main" id="{AE86249F-6BC3-44F8-9A03-2D6812BA0725}"/>
                </a:ext>
              </a:extLst>
            </p:cNvPr>
            <p:cNvSpPr txBox="1"/>
            <p:nvPr/>
          </p:nvSpPr>
          <p:spPr>
            <a:xfrm>
              <a:off x="6060121" y="1536622"/>
              <a:ext cx="2440757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TW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Calibri" panose="020F0502020204030204" pitchFamily="34" charset="0"/>
                </a:rPr>
                <a:t>For Pos prob &gt;0.7</a:t>
              </a:r>
              <a:endPara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E6CB0F4A-C229-461E-9B55-F73A4B7DBA09}"/>
              </a:ext>
            </a:extLst>
          </p:cNvPr>
          <p:cNvSpPr txBox="1"/>
          <p:nvPr/>
        </p:nvSpPr>
        <p:spPr>
          <a:xfrm>
            <a:off x="5829996" y="6258003"/>
            <a:ext cx="28870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6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78.57%</a:t>
            </a:r>
            <a:r>
              <a:rPr lang="en-US" altLang="zh-TW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Accuracy!</a:t>
            </a:r>
            <a:endParaRPr lang="zh-TW" altLang="en-US" b="1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29502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矩形: 圓角 76">
            <a:extLst>
              <a:ext uri="{FF2B5EF4-FFF2-40B4-BE49-F238E27FC236}">
                <a16:creationId xmlns:a16="http://schemas.microsoft.com/office/drawing/2014/main" id="{2B32B00E-572C-4975-8BFE-F40411C2B1F8}"/>
              </a:ext>
            </a:extLst>
          </p:cNvPr>
          <p:cNvSpPr/>
          <p:nvPr/>
        </p:nvSpPr>
        <p:spPr>
          <a:xfrm>
            <a:off x="4151675" y="4828310"/>
            <a:ext cx="3103182" cy="1128801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8" name="矩形: 圓角 77">
            <a:extLst>
              <a:ext uri="{FF2B5EF4-FFF2-40B4-BE49-F238E27FC236}">
                <a16:creationId xmlns:a16="http://schemas.microsoft.com/office/drawing/2014/main" id="{487260EC-A582-47A8-9079-71770BE336E1}"/>
              </a:ext>
            </a:extLst>
          </p:cNvPr>
          <p:cNvSpPr/>
          <p:nvPr/>
        </p:nvSpPr>
        <p:spPr>
          <a:xfrm>
            <a:off x="4154607" y="2814129"/>
            <a:ext cx="3103182" cy="1128801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6" name="圖片 35">
            <a:extLst>
              <a:ext uri="{FF2B5EF4-FFF2-40B4-BE49-F238E27FC236}">
                <a16:creationId xmlns:a16="http://schemas.microsoft.com/office/drawing/2014/main" id="{B91132D3-3C91-4333-B7DD-9362086718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695"/>
            <a:ext cx="10096500" cy="1259882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200" kern="1200" dirty="0">
                <a:solidFill>
                  <a:srgbClr val="FFF2CC"/>
                </a:solidFill>
                <a:latin typeface="Calibri"/>
                <a:cs typeface="Calibri"/>
              </a:rPr>
              <a:t>Step 6. Make Decision – To bid or not to bid</a:t>
            </a:r>
            <a:endParaRPr lang="zh-TW" altLang="en-US" sz="3200" kern="1200" dirty="0">
              <a:solidFill>
                <a:srgbClr val="FFF2CC"/>
              </a:solidFill>
              <a:latin typeface="Calibri"/>
              <a:cs typeface="Calibri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1C67A-C1B7-47FD-9FC4-B8E211A31D66}" type="slidenum">
              <a:rPr lang="zh-TW" altLang="en-US" smtClean="0"/>
              <a:t>22</a:t>
            </a:fld>
            <a:endParaRPr lang="zh-TW" altLang="en-US"/>
          </a:p>
        </p:txBody>
      </p:sp>
      <p:sp>
        <p:nvSpPr>
          <p:cNvPr id="5" name="AutoShape 2" descr="http://34.96.136.135/wp-content/uploads/2020/07/p3-1024x512.png"/>
          <p:cNvSpPr>
            <a:spLocks noChangeAspect="1" noChangeArrowheads="1"/>
          </p:cNvSpPr>
          <p:nvPr/>
        </p:nvSpPr>
        <p:spPr bwMode="auto">
          <a:xfrm>
            <a:off x="128835" y="869777"/>
            <a:ext cx="252413" cy="252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75724" tIns="37862" rIns="75724" bIns="37862" numCol="1" anchor="t" anchorCtr="0" compatLnSpc="1">
            <a:prstTxWarp prst="textNoShape">
              <a:avLst/>
            </a:prstTxWarp>
          </a:bodyPr>
          <a:lstStyle/>
          <a:p>
            <a:endParaRPr lang="zh-TW" altLang="en-US" sz="1987"/>
          </a:p>
        </p:txBody>
      </p:sp>
      <p:grpSp>
        <p:nvGrpSpPr>
          <p:cNvPr id="38" name="群組 37">
            <a:extLst>
              <a:ext uri="{FF2B5EF4-FFF2-40B4-BE49-F238E27FC236}">
                <a16:creationId xmlns:a16="http://schemas.microsoft.com/office/drawing/2014/main" id="{6768C10A-92E0-4934-A0AF-2C5F096AA909}"/>
              </a:ext>
            </a:extLst>
          </p:cNvPr>
          <p:cNvGrpSpPr/>
          <p:nvPr/>
        </p:nvGrpSpPr>
        <p:grpSpPr>
          <a:xfrm>
            <a:off x="8330449" y="3654588"/>
            <a:ext cx="709490" cy="1225742"/>
            <a:chOff x="9543627" y="1340474"/>
            <a:chExt cx="1310987" cy="2264910"/>
          </a:xfrm>
        </p:grpSpPr>
        <p:pic>
          <p:nvPicPr>
            <p:cNvPr id="39" name="圖片 38">
              <a:extLst>
                <a:ext uri="{FF2B5EF4-FFF2-40B4-BE49-F238E27FC236}">
                  <a16:creationId xmlns:a16="http://schemas.microsoft.com/office/drawing/2014/main" id="{BCDBA1C5-6AF1-4A94-AC94-E2590587B30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87338" y="1340474"/>
              <a:ext cx="807738" cy="807738"/>
            </a:xfrm>
            <a:prstGeom prst="rect">
              <a:avLst/>
            </a:prstGeom>
          </p:spPr>
        </p:pic>
        <p:sp>
          <p:nvSpPr>
            <p:cNvPr id="40" name="Freeform 47">
              <a:extLst>
                <a:ext uri="{FF2B5EF4-FFF2-40B4-BE49-F238E27FC236}">
                  <a16:creationId xmlns:a16="http://schemas.microsoft.com/office/drawing/2014/main" id="{FBE7FDD6-8435-48B6-ADEA-561B46171919}"/>
                </a:ext>
              </a:extLst>
            </p:cNvPr>
            <p:cNvSpPr>
              <a:spLocks/>
            </p:cNvSpPr>
            <p:nvPr/>
          </p:nvSpPr>
          <p:spPr bwMode="auto">
            <a:xfrm>
              <a:off x="9543627" y="1650651"/>
              <a:ext cx="1310987" cy="1954733"/>
            </a:xfrm>
            <a:custGeom>
              <a:avLst/>
              <a:gdLst>
                <a:gd name="T0" fmla="*/ 450 w 450"/>
                <a:gd name="T1" fmla="*/ 409 h 931"/>
                <a:gd name="T2" fmla="*/ 450 w 450"/>
                <a:gd name="T3" fmla="*/ 562 h 931"/>
                <a:gd name="T4" fmla="*/ 410 w 450"/>
                <a:gd name="T5" fmla="*/ 562 h 931"/>
                <a:gd name="T6" fmla="*/ 400 w 450"/>
                <a:gd name="T7" fmla="*/ 419 h 931"/>
                <a:gd name="T8" fmla="*/ 341 w 450"/>
                <a:gd name="T9" fmla="*/ 292 h 931"/>
                <a:gd name="T10" fmla="*/ 336 w 450"/>
                <a:gd name="T11" fmla="*/ 526 h 931"/>
                <a:gd name="T12" fmla="*/ 374 w 450"/>
                <a:gd name="T13" fmla="*/ 931 h 931"/>
                <a:gd name="T14" fmla="*/ 324 w 450"/>
                <a:gd name="T15" fmla="*/ 931 h 931"/>
                <a:gd name="T16" fmla="*/ 262 w 450"/>
                <a:gd name="T17" fmla="*/ 511 h 931"/>
                <a:gd name="T18" fmla="*/ 238 w 450"/>
                <a:gd name="T19" fmla="*/ 511 h 931"/>
                <a:gd name="T20" fmla="*/ 215 w 450"/>
                <a:gd name="T21" fmla="*/ 931 h 931"/>
                <a:gd name="T22" fmla="*/ 165 w 450"/>
                <a:gd name="T23" fmla="*/ 931 h 931"/>
                <a:gd name="T24" fmla="*/ 165 w 450"/>
                <a:gd name="T25" fmla="*/ 423 h 931"/>
                <a:gd name="T26" fmla="*/ 188 w 450"/>
                <a:gd name="T27" fmla="*/ 285 h 931"/>
                <a:gd name="T28" fmla="*/ 31 w 450"/>
                <a:gd name="T29" fmla="*/ 114 h 931"/>
                <a:gd name="T30" fmla="*/ 0 w 450"/>
                <a:gd name="T31" fmla="*/ 16 h 931"/>
                <a:gd name="T32" fmla="*/ 44 w 450"/>
                <a:gd name="T33" fmla="*/ 0 h 931"/>
                <a:gd name="T34" fmla="*/ 179 w 450"/>
                <a:gd name="T35" fmla="*/ 197 h 931"/>
                <a:gd name="T36" fmla="*/ 225 w 450"/>
                <a:gd name="T37" fmla="*/ 197 h 931"/>
                <a:gd name="T38" fmla="*/ 255 w 450"/>
                <a:gd name="T39" fmla="*/ 240 h 931"/>
                <a:gd name="T40" fmla="*/ 200 w 450"/>
                <a:gd name="T41" fmla="*/ 411 h 931"/>
                <a:gd name="T42" fmla="*/ 225 w 450"/>
                <a:gd name="T43" fmla="*/ 450 h 931"/>
                <a:gd name="T44" fmla="*/ 266 w 450"/>
                <a:gd name="T45" fmla="*/ 416 h 931"/>
                <a:gd name="T46" fmla="*/ 255 w 450"/>
                <a:gd name="T47" fmla="*/ 240 h 931"/>
                <a:gd name="T48" fmla="*/ 307 w 450"/>
                <a:gd name="T49" fmla="*/ 195 h 931"/>
                <a:gd name="T50" fmla="*/ 400 w 450"/>
                <a:gd name="T51" fmla="*/ 257 h 931"/>
                <a:gd name="T52" fmla="*/ 450 w 450"/>
                <a:gd name="T53" fmla="*/ 409 h 931"/>
                <a:gd name="connsiteX0" fmla="*/ 10048 w 10048"/>
                <a:gd name="connsiteY0" fmla="*/ 4552 h 10159"/>
                <a:gd name="connsiteX1" fmla="*/ 10048 w 10048"/>
                <a:gd name="connsiteY1" fmla="*/ 6196 h 10159"/>
                <a:gd name="connsiteX2" fmla="*/ 9159 w 10048"/>
                <a:gd name="connsiteY2" fmla="*/ 6196 h 10159"/>
                <a:gd name="connsiteX3" fmla="*/ 8937 w 10048"/>
                <a:gd name="connsiteY3" fmla="*/ 4660 h 10159"/>
                <a:gd name="connsiteX4" fmla="*/ 7626 w 10048"/>
                <a:gd name="connsiteY4" fmla="*/ 3295 h 10159"/>
                <a:gd name="connsiteX5" fmla="*/ 7515 w 10048"/>
                <a:gd name="connsiteY5" fmla="*/ 5809 h 10159"/>
                <a:gd name="connsiteX6" fmla="*/ 8359 w 10048"/>
                <a:gd name="connsiteY6" fmla="*/ 10159 h 10159"/>
                <a:gd name="connsiteX7" fmla="*/ 7248 w 10048"/>
                <a:gd name="connsiteY7" fmla="*/ 10159 h 10159"/>
                <a:gd name="connsiteX8" fmla="*/ 5870 w 10048"/>
                <a:gd name="connsiteY8" fmla="*/ 5648 h 10159"/>
                <a:gd name="connsiteX9" fmla="*/ 5337 w 10048"/>
                <a:gd name="connsiteY9" fmla="*/ 5648 h 10159"/>
                <a:gd name="connsiteX10" fmla="*/ 4826 w 10048"/>
                <a:gd name="connsiteY10" fmla="*/ 10159 h 10159"/>
                <a:gd name="connsiteX11" fmla="*/ 3715 w 10048"/>
                <a:gd name="connsiteY11" fmla="*/ 10159 h 10159"/>
                <a:gd name="connsiteX12" fmla="*/ 3715 w 10048"/>
                <a:gd name="connsiteY12" fmla="*/ 4703 h 10159"/>
                <a:gd name="connsiteX13" fmla="*/ 4226 w 10048"/>
                <a:gd name="connsiteY13" fmla="*/ 3220 h 10159"/>
                <a:gd name="connsiteX14" fmla="*/ 737 w 10048"/>
                <a:gd name="connsiteY14" fmla="*/ 1383 h 10159"/>
                <a:gd name="connsiteX15" fmla="*/ 0 w 10048"/>
                <a:gd name="connsiteY15" fmla="*/ 267 h 10159"/>
                <a:gd name="connsiteX16" fmla="*/ 1026 w 10048"/>
                <a:gd name="connsiteY16" fmla="*/ 159 h 10159"/>
                <a:gd name="connsiteX17" fmla="*/ 4026 w 10048"/>
                <a:gd name="connsiteY17" fmla="*/ 2275 h 10159"/>
                <a:gd name="connsiteX18" fmla="*/ 5048 w 10048"/>
                <a:gd name="connsiteY18" fmla="*/ 2275 h 10159"/>
                <a:gd name="connsiteX19" fmla="*/ 5715 w 10048"/>
                <a:gd name="connsiteY19" fmla="*/ 2737 h 10159"/>
                <a:gd name="connsiteX20" fmla="*/ 4492 w 10048"/>
                <a:gd name="connsiteY20" fmla="*/ 4574 h 10159"/>
                <a:gd name="connsiteX21" fmla="*/ 5048 w 10048"/>
                <a:gd name="connsiteY21" fmla="*/ 4993 h 10159"/>
                <a:gd name="connsiteX22" fmla="*/ 5959 w 10048"/>
                <a:gd name="connsiteY22" fmla="*/ 4627 h 10159"/>
                <a:gd name="connsiteX23" fmla="*/ 5715 w 10048"/>
                <a:gd name="connsiteY23" fmla="*/ 2737 h 10159"/>
                <a:gd name="connsiteX24" fmla="*/ 6870 w 10048"/>
                <a:gd name="connsiteY24" fmla="*/ 2254 h 10159"/>
                <a:gd name="connsiteX25" fmla="*/ 8937 w 10048"/>
                <a:gd name="connsiteY25" fmla="*/ 2919 h 10159"/>
                <a:gd name="connsiteX26" fmla="*/ 10048 w 10048"/>
                <a:gd name="connsiteY26" fmla="*/ 4552 h 10159"/>
                <a:gd name="connsiteX0" fmla="*/ 10048 w 10048"/>
                <a:gd name="connsiteY0" fmla="*/ 4552 h 10159"/>
                <a:gd name="connsiteX1" fmla="*/ 10048 w 10048"/>
                <a:gd name="connsiteY1" fmla="*/ 6196 h 10159"/>
                <a:gd name="connsiteX2" fmla="*/ 9159 w 10048"/>
                <a:gd name="connsiteY2" fmla="*/ 6196 h 10159"/>
                <a:gd name="connsiteX3" fmla="*/ 8937 w 10048"/>
                <a:gd name="connsiteY3" fmla="*/ 4660 h 10159"/>
                <a:gd name="connsiteX4" fmla="*/ 7626 w 10048"/>
                <a:gd name="connsiteY4" fmla="*/ 3295 h 10159"/>
                <a:gd name="connsiteX5" fmla="*/ 7515 w 10048"/>
                <a:gd name="connsiteY5" fmla="*/ 5809 h 10159"/>
                <a:gd name="connsiteX6" fmla="*/ 8359 w 10048"/>
                <a:gd name="connsiteY6" fmla="*/ 10159 h 10159"/>
                <a:gd name="connsiteX7" fmla="*/ 7248 w 10048"/>
                <a:gd name="connsiteY7" fmla="*/ 10159 h 10159"/>
                <a:gd name="connsiteX8" fmla="*/ 5870 w 10048"/>
                <a:gd name="connsiteY8" fmla="*/ 5648 h 10159"/>
                <a:gd name="connsiteX9" fmla="*/ 5337 w 10048"/>
                <a:gd name="connsiteY9" fmla="*/ 5648 h 10159"/>
                <a:gd name="connsiteX10" fmla="*/ 4826 w 10048"/>
                <a:gd name="connsiteY10" fmla="*/ 10159 h 10159"/>
                <a:gd name="connsiteX11" fmla="*/ 3715 w 10048"/>
                <a:gd name="connsiteY11" fmla="*/ 10159 h 10159"/>
                <a:gd name="connsiteX12" fmla="*/ 3715 w 10048"/>
                <a:gd name="connsiteY12" fmla="*/ 4703 h 10159"/>
                <a:gd name="connsiteX13" fmla="*/ 4226 w 10048"/>
                <a:gd name="connsiteY13" fmla="*/ 3220 h 10159"/>
                <a:gd name="connsiteX14" fmla="*/ 737 w 10048"/>
                <a:gd name="connsiteY14" fmla="*/ 1383 h 10159"/>
                <a:gd name="connsiteX15" fmla="*/ 0 w 10048"/>
                <a:gd name="connsiteY15" fmla="*/ 267 h 10159"/>
                <a:gd name="connsiteX16" fmla="*/ 1026 w 10048"/>
                <a:gd name="connsiteY16" fmla="*/ 159 h 10159"/>
                <a:gd name="connsiteX17" fmla="*/ 4026 w 10048"/>
                <a:gd name="connsiteY17" fmla="*/ 2275 h 10159"/>
                <a:gd name="connsiteX18" fmla="*/ 5048 w 10048"/>
                <a:gd name="connsiteY18" fmla="*/ 2275 h 10159"/>
                <a:gd name="connsiteX19" fmla="*/ 5715 w 10048"/>
                <a:gd name="connsiteY19" fmla="*/ 2737 h 10159"/>
                <a:gd name="connsiteX20" fmla="*/ 4492 w 10048"/>
                <a:gd name="connsiteY20" fmla="*/ 4574 h 10159"/>
                <a:gd name="connsiteX21" fmla="*/ 5048 w 10048"/>
                <a:gd name="connsiteY21" fmla="*/ 4993 h 10159"/>
                <a:gd name="connsiteX22" fmla="*/ 5959 w 10048"/>
                <a:gd name="connsiteY22" fmla="*/ 4627 h 10159"/>
                <a:gd name="connsiteX23" fmla="*/ 5715 w 10048"/>
                <a:gd name="connsiteY23" fmla="*/ 2737 h 10159"/>
                <a:gd name="connsiteX24" fmla="*/ 6870 w 10048"/>
                <a:gd name="connsiteY24" fmla="*/ 2254 h 10159"/>
                <a:gd name="connsiteX25" fmla="*/ 8937 w 10048"/>
                <a:gd name="connsiteY25" fmla="*/ 2919 h 10159"/>
                <a:gd name="connsiteX26" fmla="*/ 10048 w 10048"/>
                <a:gd name="connsiteY26" fmla="*/ 4552 h 10159"/>
                <a:gd name="connsiteX0" fmla="*/ 10336 w 10336"/>
                <a:gd name="connsiteY0" fmla="*/ 4694 h 10301"/>
                <a:gd name="connsiteX1" fmla="*/ 10336 w 10336"/>
                <a:gd name="connsiteY1" fmla="*/ 6338 h 10301"/>
                <a:gd name="connsiteX2" fmla="*/ 9447 w 10336"/>
                <a:gd name="connsiteY2" fmla="*/ 6338 h 10301"/>
                <a:gd name="connsiteX3" fmla="*/ 9225 w 10336"/>
                <a:gd name="connsiteY3" fmla="*/ 4802 h 10301"/>
                <a:gd name="connsiteX4" fmla="*/ 7914 w 10336"/>
                <a:gd name="connsiteY4" fmla="*/ 3437 h 10301"/>
                <a:gd name="connsiteX5" fmla="*/ 7803 w 10336"/>
                <a:gd name="connsiteY5" fmla="*/ 5951 h 10301"/>
                <a:gd name="connsiteX6" fmla="*/ 8647 w 10336"/>
                <a:gd name="connsiteY6" fmla="*/ 10301 h 10301"/>
                <a:gd name="connsiteX7" fmla="*/ 7536 w 10336"/>
                <a:gd name="connsiteY7" fmla="*/ 10301 h 10301"/>
                <a:gd name="connsiteX8" fmla="*/ 6158 w 10336"/>
                <a:gd name="connsiteY8" fmla="*/ 5790 h 10301"/>
                <a:gd name="connsiteX9" fmla="*/ 5625 w 10336"/>
                <a:gd name="connsiteY9" fmla="*/ 5790 h 10301"/>
                <a:gd name="connsiteX10" fmla="*/ 5114 w 10336"/>
                <a:gd name="connsiteY10" fmla="*/ 10301 h 10301"/>
                <a:gd name="connsiteX11" fmla="*/ 4003 w 10336"/>
                <a:gd name="connsiteY11" fmla="*/ 10301 h 10301"/>
                <a:gd name="connsiteX12" fmla="*/ 4003 w 10336"/>
                <a:gd name="connsiteY12" fmla="*/ 4845 h 10301"/>
                <a:gd name="connsiteX13" fmla="*/ 4514 w 10336"/>
                <a:gd name="connsiteY13" fmla="*/ 3362 h 10301"/>
                <a:gd name="connsiteX14" fmla="*/ 1025 w 10336"/>
                <a:gd name="connsiteY14" fmla="*/ 1525 h 10301"/>
                <a:gd name="connsiteX15" fmla="*/ 0 w 10336"/>
                <a:gd name="connsiteY15" fmla="*/ 121 h 10301"/>
                <a:gd name="connsiteX16" fmla="*/ 1314 w 10336"/>
                <a:gd name="connsiteY16" fmla="*/ 301 h 10301"/>
                <a:gd name="connsiteX17" fmla="*/ 4314 w 10336"/>
                <a:gd name="connsiteY17" fmla="*/ 2417 h 10301"/>
                <a:gd name="connsiteX18" fmla="*/ 5336 w 10336"/>
                <a:gd name="connsiteY18" fmla="*/ 2417 h 10301"/>
                <a:gd name="connsiteX19" fmla="*/ 6003 w 10336"/>
                <a:gd name="connsiteY19" fmla="*/ 2879 h 10301"/>
                <a:gd name="connsiteX20" fmla="*/ 4780 w 10336"/>
                <a:gd name="connsiteY20" fmla="*/ 4716 h 10301"/>
                <a:gd name="connsiteX21" fmla="*/ 5336 w 10336"/>
                <a:gd name="connsiteY21" fmla="*/ 5135 h 10301"/>
                <a:gd name="connsiteX22" fmla="*/ 6247 w 10336"/>
                <a:gd name="connsiteY22" fmla="*/ 4769 h 10301"/>
                <a:gd name="connsiteX23" fmla="*/ 6003 w 10336"/>
                <a:gd name="connsiteY23" fmla="*/ 2879 h 10301"/>
                <a:gd name="connsiteX24" fmla="*/ 7158 w 10336"/>
                <a:gd name="connsiteY24" fmla="*/ 2396 h 10301"/>
                <a:gd name="connsiteX25" fmla="*/ 9225 w 10336"/>
                <a:gd name="connsiteY25" fmla="*/ 3061 h 10301"/>
                <a:gd name="connsiteX26" fmla="*/ 10336 w 10336"/>
                <a:gd name="connsiteY26" fmla="*/ 4694 h 10301"/>
                <a:gd name="connsiteX0" fmla="*/ 10336 w 10336"/>
                <a:gd name="connsiteY0" fmla="*/ 5016 h 10623"/>
                <a:gd name="connsiteX1" fmla="*/ 10336 w 10336"/>
                <a:gd name="connsiteY1" fmla="*/ 6660 h 10623"/>
                <a:gd name="connsiteX2" fmla="*/ 9447 w 10336"/>
                <a:gd name="connsiteY2" fmla="*/ 6660 h 10623"/>
                <a:gd name="connsiteX3" fmla="*/ 9225 w 10336"/>
                <a:gd name="connsiteY3" fmla="*/ 5124 h 10623"/>
                <a:gd name="connsiteX4" fmla="*/ 7914 w 10336"/>
                <a:gd name="connsiteY4" fmla="*/ 3759 h 10623"/>
                <a:gd name="connsiteX5" fmla="*/ 7803 w 10336"/>
                <a:gd name="connsiteY5" fmla="*/ 6273 h 10623"/>
                <a:gd name="connsiteX6" fmla="*/ 8647 w 10336"/>
                <a:gd name="connsiteY6" fmla="*/ 10623 h 10623"/>
                <a:gd name="connsiteX7" fmla="*/ 7536 w 10336"/>
                <a:gd name="connsiteY7" fmla="*/ 10623 h 10623"/>
                <a:gd name="connsiteX8" fmla="*/ 6158 w 10336"/>
                <a:gd name="connsiteY8" fmla="*/ 6112 h 10623"/>
                <a:gd name="connsiteX9" fmla="*/ 5625 w 10336"/>
                <a:gd name="connsiteY9" fmla="*/ 6112 h 10623"/>
                <a:gd name="connsiteX10" fmla="*/ 5114 w 10336"/>
                <a:gd name="connsiteY10" fmla="*/ 10623 h 10623"/>
                <a:gd name="connsiteX11" fmla="*/ 4003 w 10336"/>
                <a:gd name="connsiteY11" fmla="*/ 10623 h 10623"/>
                <a:gd name="connsiteX12" fmla="*/ 4003 w 10336"/>
                <a:gd name="connsiteY12" fmla="*/ 5167 h 10623"/>
                <a:gd name="connsiteX13" fmla="*/ 4514 w 10336"/>
                <a:gd name="connsiteY13" fmla="*/ 3684 h 10623"/>
                <a:gd name="connsiteX14" fmla="*/ 1025 w 10336"/>
                <a:gd name="connsiteY14" fmla="*/ 1847 h 10623"/>
                <a:gd name="connsiteX15" fmla="*/ 0 w 10336"/>
                <a:gd name="connsiteY15" fmla="*/ 443 h 10623"/>
                <a:gd name="connsiteX16" fmla="*/ 1314 w 10336"/>
                <a:gd name="connsiteY16" fmla="*/ 623 h 10623"/>
                <a:gd name="connsiteX17" fmla="*/ 4314 w 10336"/>
                <a:gd name="connsiteY17" fmla="*/ 2739 h 10623"/>
                <a:gd name="connsiteX18" fmla="*/ 5336 w 10336"/>
                <a:gd name="connsiteY18" fmla="*/ 2739 h 10623"/>
                <a:gd name="connsiteX19" fmla="*/ 6003 w 10336"/>
                <a:gd name="connsiteY19" fmla="*/ 3201 h 10623"/>
                <a:gd name="connsiteX20" fmla="*/ 4780 w 10336"/>
                <a:gd name="connsiteY20" fmla="*/ 5038 h 10623"/>
                <a:gd name="connsiteX21" fmla="*/ 5336 w 10336"/>
                <a:gd name="connsiteY21" fmla="*/ 5457 h 10623"/>
                <a:gd name="connsiteX22" fmla="*/ 6247 w 10336"/>
                <a:gd name="connsiteY22" fmla="*/ 5091 h 10623"/>
                <a:gd name="connsiteX23" fmla="*/ 6003 w 10336"/>
                <a:gd name="connsiteY23" fmla="*/ 3201 h 10623"/>
                <a:gd name="connsiteX24" fmla="*/ 7158 w 10336"/>
                <a:gd name="connsiteY24" fmla="*/ 2718 h 10623"/>
                <a:gd name="connsiteX25" fmla="*/ 9225 w 10336"/>
                <a:gd name="connsiteY25" fmla="*/ 3383 h 10623"/>
                <a:gd name="connsiteX26" fmla="*/ 10336 w 10336"/>
                <a:gd name="connsiteY26" fmla="*/ 5016 h 10623"/>
                <a:gd name="connsiteX0" fmla="*/ 10000 w 10000"/>
                <a:gd name="connsiteY0" fmla="*/ 4698 h 10305"/>
                <a:gd name="connsiteX1" fmla="*/ 10000 w 10000"/>
                <a:gd name="connsiteY1" fmla="*/ 6342 h 10305"/>
                <a:gd name="connsiteX2" fmla="*/ 9111 w 10000"/>
                <a:gd name="connsiteY2" fmla="*/ 6342 h 10305"/>
                <a:gd name="connsiteX3" fmla="*/ 8889 w 10000"/>
                <a:gd name="connsiteY3" fmla="*/ 4806 h 10305"/>
                <a:gd name="connsiteX4" fmla="*/ 7578 w 10000"/>
                <a:gd name="connsiteY4" fmla="*/ 3441 h 10305"/>
                <a:gd name="connsiteX5" fmla="*/ 7467 w 10000"/>
                <a:gd name="connsiteY5" fmla="*/ 5955 h 10305"/>
                <a:gd name="connsiteX6" fmla="*/ 8311 w 10000"/>
                <a:gd name="connsiteY6" fmla="*/ 10305 h 10305"/>
                <a:gd name="connsiteX7" fmla="*/ 7200 w 10000"/>
                <a:gd name="connsiteY7" fmla="*/ 10305 h 10305"/>
                <a:gd name="connsiteX8" fmla="*/ 5822 w 10000"/>
                <a:gd name="connsiteY8" fmla="*/ 5794 h 10305"/>
                <a:gd name="connsiteX9" fmla="*/ 5289 w 10000"/>
                <a:gd name="connsiteY9" fmla="*/ 5794 h 10305"/>
                <a:gd name="connsiteX10" fmla="*/ 4778 w 10000"/>
                <a:gd name="connsiteY10" fmla="*/ 10305 h 10305"/>
                <a:gd name="connsiteX11" fmla="*/ 3667 w 10000"/>
                <a:gd name="connsiteY11" fmla="*/ 10305 h 10305"/>
                <a:gd name="connsiteX12" fmla="*/ 3667 w 10000"/>
                <a:gd name="connsiteY12" fmla="*/ 4849 h 10305"/>
                <a:gd name="connsiteX13" fmla="*/ 4178 w 10000"/>
                <a:gd name="connsiteY13" fmla="*/ 3366 h 10305"/>
                <a:gd name="connsiteX14" fmla="*/ 689 w 10000"/>
                <a:gd name="connsiteY14" fmla="*/ 1529 h 10305"/>
                <a:gd name="connsiteX15" fmla="*/ 0 w 10000"/>
                <a:gd name="connsiteY15" fmla="*/ 605 h 10305"/>
                <a:gd name="connsiteX16" fmla="*/ 978 w 10000"/>
                <a:gd name="connsiteY16" fmla="*/ 305 h 10305"/>
                <a:gd name="connsiteX17" fmla="*/ 3978 w 10000"/>
                <a:gd name="connsiteY17" fmla="*/ 2421 h 10305"/>
                <a:gd name="connsiteX18" fmla="*/ 5000 w 10000"/>
                <a:gd name="connsiteY18" fmla="*/ 2421 h 10305"/>
                <a:gd name="connsiteX19" fmla="*/ 5667 w 10000"/>
                <a:gd name="connsiteY19" fmla="*/ 2883 h 10305"/>
                <a:gd name="connsiteX20" fmla="*/ 4444 w 10000"/>
                <a:gd name="connsiteY20" fmla="*/ 4720 h 10305"/>
                <a:gd name="connsiteX21" fmla="*/ 5000 w 10000"/>
                <a:gd name="connsiteY21" fmla="*/ 5139 h 10305"/>
                <a:gd name="connsiteX22" fmla="*/ 5911 w 10000"/>
                <a:gd name="connsiteY22" fmla="*/ 4773 h 10305"/>
                <a:gd name="connsiteX23" fmla="*/ 5667 w 10000"/>
                <a:gd name="connsiteY23" fmla="*/ 2883 h 10305"/>
                <a:gd name="connsiteX24" fmla="*/ 6822 w 10000"/>
                <a:gd name="connsiteY24" fmla="*/ 2400 h 10305"/>
                <a:gd name="connsiteX25" fmla="*/ 8889 w 10000"/>
                <a:gd name="connsiteY25" fmla="*/ 3065 h 10305"/>
                <a:gd name="connsiteX26" fmla="*/ 10000 w 10000"/>
                <a:gd name="connsiteY26" fmla="*/ 4698 h 10305"/>
                <a:gd name="connsiteX0" fmla="*/ 10000 w 10000"/>
                <a:gd name="connsiteY0" fmla="*/ 4553 h 10160"/>
                <a:gd name="connsiteX1" fmla="*/ 10000 w 10000"/>
                <a:gd name="connsiteY1" fmla="*/ 6197 h 10160"/>
                <a:gd name="connsiteX2" fmla="*/ 9111 w 10000"/>
                <a:gd name="connsiteY2" fmla="*/ 6197 h 10160"/>
                <a:gd name="connsiteX3" fmla="*/ 8889 w 10000"/>
                <a:gd name="connsiteY3" fmla="*/ 4661 h 10160"/>
                <a:gd name="connsiteX4" fmla="*/ 7578 w 10000"/>
                <a:gd name="connsiteY4" fmla="*/ 3296 h 10160"/>
                <a:gd name="connsiteX5" fmla="*/ 7467 w 10000"/>
                <a:gd name="connsiteY5" fmla="*/ 5810 h 10160"/>
                <a:gd name="connsiteX6" fmla="*/ 8311 w 10000"/>
                <a:gd name="connsiteY6" fmla="*/ 10160 h 10160"/>
                <a:gd name="connsiteX7" fmla="*/ 7200 w 10000"/>
                <a:gd name="connsiteY7" fmla="*/ 10160 h 10160"/>
                <a:gd name="connsiteX8" fmla="*/ 5822 w 10000"/>
                <a:gd name="connsiteY8" fmla="*/ 5649 h 10160"/>
                <a:gd name="connsiteX9" fmla="*/ 5289 w 10000"/>
                <a:gd name="connsiteY9" fmla="*/ 5649 h 10160"/>
                <a:gd name="connsiteX10" fmla="*/ 4778 w 10000"/>
                <a:gd name="connsiteY10" fmla="*/ 10160 h 10160"/>
                <a:gd name="connsiteX11" fmla="*/ 3667 w 10000"/>
                <a:gd name="connsiteY11" fmla="*/ 10160 h 10160"/>
                <a:gd name="connsiteX12" fmla="*/ 3667 w 10000"/>
                <a:gd name="connsiteY12" fmla="*/ 4704 h 10160"/>
                <a:gd name="connsiteX13" fmla="*/ 4178 w 10000"/>
                <a:gd name="connsiteY13" fmla="*/ 3221 h 10160"/>
                <a:gd name="connsiteX14" fmla="*/ 689 w 10000"/>
                <a:gd name="connsiteY14" fmla="*/ 1384 h 10160"/>
                <a:gd name="connsiteX15" fmla="*/ 0 w 10000"/>
                <a:gd name="connsiteY15" fmla="*/ 460 h 10160"/>
                <a:gd name="connsiteX16" fmla="*/ 978 w 10000"/>
                <a:gd name="connsiteY16" fmla="*/ 160 h 10160"/>
                <a:gd name="connsiteX17" fmla="*/ 3978 w 10000"/>
                <a:gd name="connsiteY17" fmla="*/ 2276 h 10160"/>
                <a:gd name="connsiteX18" fmla="*/ 5000 w 10000"/>
                <a:gd name="connsiteY18" fmla="*/ 2276 h 10160"/>
                <a:gd name="connsiteX19" fmla="*/ 5667 w 10000"/>
                <a:gd name="connsiteY19" fmla="*/ 2738 h 10160"/>
                <a:gd name="connsiteX20" fmla="*/ 4444 w 10000"/>
                <a:gd name="connsiteY20" fmla="*/ 4575 h 10160"/>
                <a:gd name="connsiteX21" fmla="*/ 5000 w 10000"/>
                <a:gd name="connsiteY21" fmla="*/ 4994 h 10160"/>
                <a:gd name="connsiteX22" fmla="*/ 5911 w 10000"/>
                <a:gd name="connsiteY22" fmla="*/ 4628 h 10160"/>
                <a:gd name="connsiteX23" fmla="*/ 5667 w 10000"/>
                <a:gd name="connsiteY23" fmla="*/ 2738 h 10160"/>
                <a:gd name="connsiteX24" fmla="*/ 6822 w 10000"/>
                <a:gd name="connsiteY24" fmla="*/ 2255 h 10160"/>
                <a:gd name="connsiteX25" fmla="*/ 8889 w 10000"/>
                <a:gd name="connsiteY25" fmla="*/ 2920 h 10160"/>
                <a:gd name="connsiteX26" fmla="*/ 10000 w 10000"/>
                <a:gd name="connsiteY26" fmla="*/ 4553 h 10160"/>
                <a:gd name="connsiteX0" fmla="*/ 10000 w 10000"/>
                <a:gd name="connsiteY0" fmla="*/ 4553 h 10160"/>
                <a:gd name="connsiteX1" fmla="*/ 10000 w 10000"/>
                <a:gd name="connsiteY1" fmla="*/ 6197 h 10160"/>
                <a:gd name="connsiteX2" fmla="*/ 9111 w 10000"/>
                <a:gd name="connsiteY2" fmla="*/ 6197 h 10160"/>
                <a:gd name="connsiteX3" fmla="*/ 8889 w 10000"/>
                <a:gd name="connsiteY3" fmla="*/ 4661 h 10160"/>
                <a:gd name="connsiteX4" fmla="*/ 7578 w 10000"/>
                <a:gd name="connsiteY4" fmla="*/ 3296 h 10160"/>
                <a:gd name="connsiteX5" fmla="*/ 7467 w 10000"/>
                <a:gd name="connsiteY5" fmla="*/ 5810 h 10160"/>
                <a:gd name="connsiteX6" fmla="*/ 8311 w 10000"/>
                <a:gd name="connsiteY6" fmla="*/ 10160 h 10160"/>
                <a:gd name="connsiteX7" fmla="*/ 7200 w 10000"/>
                <a:gd name="connsiteY7" fmla="*/ 10160 h 10160"/>
                <a:gd name="connsiteX8" fmla="*/ 5822 w 10000"/>
                <a:gd name="connsiteY8" fmla="*/ 5649 h 10160"/>
                <a:gd name="connsiteX9" fmla="*/ 5289 w 10000"/>
                <a:gd name="connsiteY9" fmla="*/ 5649 h 10160"/>
                <a:gd name="connsiteX10" fmla="*/ 4778 w 10000"/>
                <a:gd name="connsiteY10" fmla="*/ 10160 h 10160"/>
                <a:gd name="connsiteX11" fmla="*/ 3667 w 10000"/>
                <a:gd name="connsiteY11" fmla="*/ 10160 h 10160"/>
                <a:gd name="connsiteX12" fmla="*/ 3667 w 10000"/>
                <a:gd name="connsiteY12" fmla="*/ 4704 h 10160"/>
                <a:gd name="connsiteX13" fmla="*/ 4178 w 10000"/>
                <a:gd name="connsiteY13" fmla="*/ 3221 h 10160"/>
                <a:gd name="connsiteX14" fmla="*/ 689 w 10000"/>
                <a:gd name="connsiteY14" fmla="*/ 1384 h 10160"/>
                <a:gd name="connsiteX15" fmla="*/ 0 w 10000"/>
                <a:gd name="connsiteY15" fmla="*/ 460 h 10160"/>
                <a:gd name="connsiteX16" fmla="*/ 978 w 10000"/>
                <a:gd name="connsiteY16" fmla="*/ 160 h 10160"/>
                <a:gd name="connsiteX17" fmla="*/ 3978 w 10000"/>
                <a:gd name="connsiteY17" fmla="*/ 2276 h 10160"/>
                <a:gd name="connsiteX18" fmla="*/ 5000 w 10000"/>
                <a:gd name="connsiteY18" fmla="*/ 2276 h 10160"/>
                <a:gd name="connsiteX19" fmla="*/ 5667 w 10000"/>
                <a:gd name="connsiteY19" fmla="*/ 2738 h 10160"/>
                <a:gd name="connsiteX20" fmla="*/ 4444 w 10000"/>
                <a:gd name="connsiteY20" fmla="*/ 4575 h 10160"/>
                <a:gd name="connsiteX21" fmla="*/ 5000 w 10000"/>
                <a:gd name="connsiteY21" fmla="*/ 4994 h 10160"/>
                <a:gd name="connsiteX22" fmla="*/ 5911 w 10000"/>
                <a:gd name="connsiteY22" fmla="*/ 4628 h 10160"/>
                <a:gd name="connsiteX23" fmla="*/ 5667 w 10000"/>
                <a:gd name="connsiteY23" fmla="*/ 2738 h 10160"/>
                <a:gd name="connsiteX24" fmla="*/ 6822 w 10000"/>
                <a:gd name="connsiteY24" fmla="*/ 2255 h 10160"/>
                <a:gd name="connsiteX25" fmla="*/ 8889 w 10000"/>
                <a:gd name="connsiteY25" fmla="*/ 2920 h 10160"/>
                <a:gd name="connsiteX26" fmla="*/ 10000 w 10000"/>
                <a:gd name="connsiteY26" fmla="*/ 4553 h 10160"/>
                <a:gd name="connsiteX0" fmla="*/ 10000 w 10048"/>
                <a:gd name="connsiteY0" fmla="*/ 4553 h 10160"/>
                <a:gd name="connsiteX1" fmla="*/ 10048 w 10048"/>
                <a:gd name="connsiteY1" fmla="*/ 6421 h 10160"/>
                <a:gd name="connsiteX2" fmla="*/ 9111 w 10048"/>
                <a:gd name="connsiteY2" fmla="*/ 6197 h 10160"/>
                <a:gd name="connsiteX3" fmla="*/ 8889 w 10048"/>
                <a:gd name="connsiteY3" fmla="*/ 4661 h 10160"/>
                <a:gd name="connsiteX4" fmla="*/ 7578 w 10048"/>
                <a:gd name="connsiteY4" fmla="*/ 3296 h 10160"/>
                <a:gd name="connsiteX5" fmla="*/ 7467 w 10048"/>
                <a:gd name="connsiteY5" fmla="*/ 5810 h 10160"/>
                <a:gd name="connsiteX6" fmla="*/ 8311 w 10048"/>
                <a:gd name="connsiteY6" fmla="*/ 10160 h 10160"/>
                <a:gd name="connsiteX7" fmla="*/ 7200 w 10048"/>
                <a:gd name="connsiteY7" fmla="*/ 10160 h 10160"/>
                <a:gd name="connsiteX8" fmla="*/ 5822 w 10048"/>
                <a:gd name="connsiteY8" fmla="*/ 5649 h 10160"/>
                <a:gd name="connsiteX9" fmla="*/ 5289 w 10048"/>
                <a:gd name="connsiteY9" fmla="*/ 5649 h 10160"/>
                <a:gd name="connsiteX10" fmla="*/ 4778 w 10048"/>
                <a:gd name="connsiteY10" fmla="*/ 10160 h 10160"/>
                <a:gd name="connsiteX11" fmla="*/ 3667 w 10048"/>
                <a:gd name="connsiteY11" fmla="*/ 10160 h 10160"/>
                <a:gd name="connsiteX12" fmla="*/ 3667 w 10048"/>
                <a:gd name="connsiteY12" fmla="*/ 4704 h 10160"/>
                <a:gd name="connsiteX13" fmla="*/ 4178 w 10048"/>
                <a:gd name="connsiteY13" fmla="*/ 3221 h 10160"/>
                <a:gd name="connsiteX14" fmla="*/ 689 w 10048"/>
                <a:gd name="connsiteY14" fmla="*/ 1384 h 10160"/>
                <a:gd name="connsiteX15" fmla="*/ 0 w 10048"/>
                <a:gd name="connsiteY15" fmla="*/ 460 h 10160"/>
                <a:gd name="connsiteX16" fmla="*/ 978 w 10048"/>
                <a:gd name="connsiteY16" fmla="*/ 160 h 10160"/>
                <a:gd name="connsiteX17" fmla="*/ 3978 w 10048"/>
                <a:gd name="connsiteY17" fmla="*/ 2276 h 10160"/>
                <a:gd name="connsiteX18" fmla="*/ 5000 w 10048"/>
                <a:gd name="connsiteY18" fmla="*/ 2276 h 10160"/>
                <a:gd name="connsiteX19" fmla="*/ 5667 w 10048"/>
                <a:gd name="connsiteY19" fmla="*/ 2738 h 10160"/>
                <a:gd name="connsiteX20" fmla="*/ 4444 w 10048"/>
                <a:gd name="connsiteY20" fmla="*/ 4575 h 10160"/>
                <a:gd name="connsiteX21" fmla="*/ 5000 w 10048"/>
                <a:gd name="connsiteY21" fmla="*/ 4994 h 10160"/>
                <a:gd name="connsiteX22" fmla="*/ 5911 w 10048"/>
                <a:gd name="connsiteY22" fmla="*/ 4628 h 10160"/>
                <a:gd name="connsiteX23" fmla="*/ 5667 w 10048"/>
                <a:gd name="connsiteY23" fmla="*/ 2738 h 10160"/>
                <a:gd name="connsiteX24" fmla="*/ 6822 w 10048"/>
                <a:gd name="connsiteY24" fmla="*/ 2255 h 10160"/>
                <a:gd name="connsiteX25" fmla="*/ 8889 w 10048"/>
                <a:gd name="connsiteY25" fmla="*/ 2920 h 10160"/>
                <a:gd name="connsiteX26" fmla="*/ 10000 w 10048"/>
                <a:gd name="connsiteY26" fmla="*/ 4553 h 10160"/>
                <a:gd name="connsiteX0" fmla="*/ 10000 w 10004"/>
                <a:gd name="connsiteY0" fmla="*/ 4553 h 10160"/>
                <a:gd name="connsiteX1" fmla="*/ 10000 w 10004"/>
                <a:gd name="connsiteY1" fmla="*/ 6293 h 10160"/>
                <a:gd name="connsiteX2" fmla="*/ 9111 w 10004"/>
                <a:gd name="connsiteY2" fmla="*/ 6197 h 10160"/>
                <a:gd name="connsiteX3" fmla="*/ 8889 w 10004"/>
                <a:gd name="connsiteY3" fmla="*/ 4661 h 10160"/>
                <a:gd name="connsiteX4" fmla="*/ 7578 w 10004"/>
                <a:gd name="connsiteY4" fmla="*/ 3296 h 10160"/>
                <a:gd name="connsiteX5" fmla="*/ 7467 w 10004"/>
                <a:gd name="connsiteY5" fmla="*/ 5810 h 10160"/>
                <a:gd name="connsiteX6" fmla="*/ 8311 w 10004"/>
                <a:gd name="connsiteY6" fmla="*/ 10160 h 10160"/>
                <a:gd name="connsiteX7" fmla="*/ 7200 w 10004"/>
                <a:gd name="connsiteY7" fmla="*/ 10160 h 10160"/>
                <a:gd name="connsiteX8" fmla="*/ 5822 w 10004"/>
                <a:gd name="connsiteY8" fmla="*/ 5649 h 10160"/>
                <a:gd name="connsiteX9" fmla="*/ 5289 w 10004"/>
                <a:gd name="connsiteY9" fmla="*/ 5649 h 10160"/>
                <a:gd name="connsiteX10" fmla="*/ 4778 w 10004"/>
                <a:gd name="connsiteY10" fmla="*/ 10160 h 10160"/>
                <a:gd name="connsiteX11" fmla="*/ 3667 w 10004"/>
                <a:gd name="connsiteY11" fmla="*/ 10160 h 10160"/>
                <a:gd name="connsiteX12" fmla="*/ 3667 w 10004"/>
                <a:gd name="connsiteY12" fmla="*/ 4704 h 10160"/>
                <a:gd name="connsiteX13" fmla="*/ 4178 w 10004"/>
                <a:gd name="connsiteY13" fmla="*/ 3221 h 10160"/>
                <a:gd name="connsiteX14" fmla="*/ 689 w 10004"/>
                <a:gd name="connsiteY14" fmla="*/ 1384 h 10160"/>
                <a:gd name="connsiteX15" fmla="*/ 0 w 10004"/>
                <a:gd name="connsiteY15" fmla="*/ 460 h 10160"/>
                <a:gd name="connsiteX16" fmla="*/ 978 w 10004"/>
                <a:gd name="connsiteY16" fmla="*/ 160 h 10160"/>
                <a:gd name="connsiteX17" fmla="*/ 3978 w 10004"/>
                <a:gd name="connsiteY17" fmla="*/ 2276 h 10160"/>
                <a:gd name="connsiteX18" fmla="*/ 5000 w 10004"/>
                <a:gd name="connsiteY18" fmla="*/ 2276 h 10160"/>
                <a:gd name="connsiteX19" fmla="*/ 5667 w 10004"/>
                <a:gd name="connsiteY19" fmla="*/ 2738 h 10160"/>
                <a:gd name="connsiteX20" fmla="*/ 4444 w 10004"/>
                <a:gd name="connsiteY20" fmla="*/ 4575 h 10160"/>
                <a:gd name="connsiteX21" fmla="*/ 5000 w 10004"/>
                <a:gd name="connsiteY21" fmla="*/ 4994 h 10160"/>
                <a:gd name="connsiteX22" fmla="*/ 5911 w 10004"/>
                <a:gd name="connsiteY22" fmla="*/ 4628 h 10160"/>
                <a:gd name="connsiteX23" fmla="*/ 5667 w 10004"/>
                <a:gd name="connsiteY23" fmla="*/ 2738 h 10160"/>
                <a:gd name="connsiteX24" fmla="*/ 6822 w 10004"/>
                <a:gd name="connsiteY24" fmla="*/ 2255 h 10160"/>
                <a:gd name="connsiteX25" fmla="*/ 8889 w 10004"/>
                <a:gd name="connsiteY25" fmla="*/ 2920 h 10160"/>
                <a:gd name="connsiteX26" fmla="*/ 10000 w 10004"/>
                <a:gd name="connsiteY26" fmla="*/ 4553 h 10160"/>
                <a:gd name="connsiteX0" fmla="*/ 10000 w 10218"/>
                <a:gd name="connsiteY0" fmla="*/ 4553 h 10160"/>
                <a:gd name="connsiteX1" fmla="*/ 10000 w 10218"/>
                <a:gd name="connsiteY1" fmla="*/ 6293 h 10160"/>
                <a:gd name="connsiteX2" fmla="*/ 9111 w 10218"/>
                <a:gd name="connsiteY2" fmla="*/ 6197 h 10160"/>
                <a:gd name="connsiteX3" fmla="*/ 8889 w 10218"/>
                <a:gd name="connsiteY3" fmla="*/ 4661 h 10160"/>
                <a:gd name="connsiteX4" fmla="*/ 7578 w 10218"/>
                <a:gd name="connsiteY4" fmla="*/ 3296 h 10160"/>
                <a:gd name="connsiteX5" fmla="*/ 7467 w 10218"/>
                <a:gd name="connsiteY5" fmla="*/ 5810 h 10160"/>
                <a:gd name="connsiteX6" fmla="*/ 8311 w 10218"/>
                <a:gd name="connsiteY6" fmla="*/ 10160 h 10160"/>
                <a:gd name="connsiteX7" fmla="*/ 7200 w 10218"/>
                <a:gd name="connsiteY7" fmla="*/ 10160 h 10160"/>
                <a:gd name="connsiteX8" fmla="*/ 5822 w 10218"/>
                <a:gd name="connsiteY8" fmla="*/ 5649 h 10160"/>
                <a:gd name="connsiteX9" fmla="*/ 5289 w 10218"/>
                <a:gd name="connsiteY9" fmla="*/ 5649 h 10160"/>
                <a:gd name="connsiteX10" fmla="*/ 4778 w 10218"/>
                <a:gd name="connsiteY10" fmla="*/ 10160 h 10160"/>
                <a:gd name="connsiteX11" fmla="*/ 3667 w 10218"/>
                <a:gd name="connsiteY11" fmla="*/ 10160 h 10160"/>
                <a:gd name="connsiteX12" fmla="*/ 3667 w 10218"/>
                <a:gd name="connsiteY12" fmla="*/ 4704 h 10160"/>
                <a:gd name="connsiteX13" fmla="*/ 4178 w 10218"/>
                <a:gd name="connsiteY13" fmla="*/ 3221 h 10160"/>
                <a:gd name="connsiteX14" fmla="*/ 689 w 10218"/>
                <a:gd name="connsiteY14" fmla="*/ 1384 h 10160"/>
                <a:gd name="connsiteX15" fmla="*/ 0 w 10218"/>
                <a:gd name="connsiteY15" fmla="*/ 460 h 10160"/>
                <a:gd name="connsiteX16" fmla="*/ 978 w 10218"/>
                <a:gd name="connsiteY16" fmla="*/ 160 h 10160"/>
                <a:gd name="connsiteX17" fmla="*/ 3978 w 10218"/>
                <a:gd name="connsiteY17" fmla="*/ 2276 h 10160"/>
                <a:gd name="connsiteX18" fmla="*/ 5000 w 10218"/>
                <a:gd name="connsiteY18" fmla="*/ 2276 h 10160"/>
                <a:gd name="connsiteX19" fmla="*/ 5667 w 10218"/>
                <a:gd name="connsiteY19" fmla="*/ 2738 h 10160"/>
                <a:gd name="connsiteX20" fmla="*/ 4444 w 10218"/>
                <a:gd name="connsiteY20" fmla="*/ 4575 h 10160"/>
                <a:gd name="connsiteX21" fmla="*/ 5000 w 10218"/>
                <a:gd name="connsiteY21" fmla="*/ 4994 h 10160"/>
                <a:gd name="connsiteX22" fmla="*/ 5911 w 10218"/>
                <a:gd name="connsiteY22" fmla="*/ 4628 h 10160"/>
                <a:gd name="connsiteX23" fmla="*/ 5667 w 10218"/>
                <a:gd name="connsiteY23" fmla="*/ 2738 h 10160"/>
                <a:gd name="connsiteX24" fmla="*/ 6822 w 10218"/>
                <a:gd name="connsiteY24" fmla="*/ 2255 h 10160"/>
                <a:gd name="connsiteX25" fmla="*/ 8889 w 10218"/>
                <a:gd name="connsiteY25" fmla="*/ 2920 h 10160"/>
                <a:gd name="connsiteX26" fmla="*/ 10000 w 10218"/>
                <a:gd name="connsiteY26" fmla="*/ 4553 h 10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218" h="10160">
                  <a:moveTo>
                    <a:pt x="10000" y="4553"/>
                  </a:moveTo>
                  <a:cubicBezTo>
                    <a:pt x="10016" y="5176"/>
                    <a:pt x="10483" y="5899"/>
                    <a:pt x="10000" y="6293"/>
                  </a:cubicBezTo>
                  <a:cubicBezTo>
                    <a:pt x="9608" y="6613"/>
                    <a:pt x="9296" y="6469"/>
                    <a:pt x="9111" y="6197"/>
                  </a:cubicBezTo>
                  <a:cubicBezTo>
                    <a:pt x="8926" y="5925"/>
                    <a:pt x="8963" y="5173"/>
                    <a:pt x="8889" y="4661"/>
                  </a:cubicBezTo>
                  <a:lnTo>
                    <a:pt x="7578" y="3296"/>
                  </a:lnTo>
                  <a:cubicBezTo>
                    <a:pt x="7578" y="3296"/>
                    <a:pt x="7089" y="4252"/>
                    <a:pt x="7467" y="5810"/>
                  </a:cubicBezTo>
                  <a:cubicBezTo>
                    <a:pt x="7844" y="7367"/>
                    <a:pt x="8311" y="10160"/>
                    <a:pt x="8311" y="10160"/>
                  </a:cubicBezTo>
                  <a:lnTo>
                    <a:pt x="7200" y="10160"/>
                  </a:lnTo>
                  <a:lnTo>
                    <a:pt x="5822" y="5649"/>
                  </a:lnTo>
                  <a:lnTo>
                    <a:pt x="5289" y="5649"/>
                  </a:lnTo>
                  <a:cubicBezTo>
                    <a:pt x="5119" y="7153"/>
                    <a:pt x="4948" y="8656"/>
                    <a:pt x="4778" y="10160"/>
                  </a:cubicBezTo>
                  <a:lnTo>
                    <a:pt x="3667" y="10160"/>
                  </a:lnTo>
                  <a:cubicBezTo>
                    <a:pt x="3667" y="10160"/>
                    <a:pt x="3133" y="6197"/>
                    <a:pt x="3667" y="4704"/>
                  </a:cubicBezTo>
                  <a:lnTo>
                    <a:pt x="4178" y="3221"/>
                  </a:lnTo>
                  <a:cubicBezTo>
                    <a:pt x="4178" y="3221"/>
                    <a:pt x="1378" y="2426"/>
                    <a:pt x="689" y="1384"/>
                  </a:cubicBezTo>
                  <a:cubicBezTo>
                    <a:pt x="0" y="332"/>
                    <a:pt x="0" y="460"/>
                    <a:pt x="0" y="460"/>
                  </a:cubicBezTo>
                  <a:cubicBezTo>
                    <a:pt x="114" y="0"/>
                    <a:pt x="315" y="-143"/>
                    <a:pt x="978" y="160"/>
                  </a:cubicBezTo>
                  <a:cubicBezTo>
                    <a:pt x="1641" y="463"/>
                    <a:pt x="2444" y="2276"/>
                    <a:pt x="3978" y="2276"/>
                  </a:cubicBezTo>
                  <a:lnTo>
                    <a:pt x="5000" y="2276"/>
                  </a:lnTo>
                  <a:cubicBezTo>
                    <a:pt x="5000" y="2276"/>
                    <a:pt x="4978" y="2759"/>
                    <a:pt x="5667" y="2738"/>
                  </a:cubicBezTo>
                  <a:lnTo>
                    <a:pt x="4444" y="4575"/>
                  </a:lnTo>
                  <a:lnTo>
                    <a:pt x="5000" y="4994"/>
                  </a:lnTo>
                  <a:lnTo>
                    <a:pt x="5911" y="4628"/>
                  </a:lnTo>
                  <a:cubicBezTo>
                    <a:pt x="5830" y="3998"/>
                    <a:pt x="5748" y="3368"/>
                    <a:pt x="5667" y="2738"/>
                  </a:cubicBezTo>
                  <a:cubicBezTo>
                    <a:pt x="6356" y="2716"/>
                    <a:pt x="6822" y="2255"/>
                    <a:pt x="6822" y="2255"/>
                  </a:cubicBezTo>
                  <a:cubicBezTo>
                    <a:pt x="7511" y="2276"/>
                    <a:pt x="8556" y="2405"/>
                    <a:pt x="8889" y="2920"/>
                  </a:cubicBezTo>
                  <a:cubicBezTo>
                    <a:pt x="9422" y="3715"/>
                    <a:pt x="10000" y="4553"/>
                    <a:pt x="10000" y="4553"/>
                  </a:cubicBezTo>
                  <a:close/>
                </a:path>
              </a:pathLst>
            </a:custGeom>
            <a:solidFill>
              <a:srgbClr val="3CA905"/>
            </a:solidFill>
            <a:ln>
              <a:noFill/>
            </a:ln>
          </p:spPr>
          <p:txBody>
            <a:bodyPr vert="horz" wrap="square" lIns="75724" tIns="37862" rIns="75724" bIns="3786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987"/>
            </a:p>
          </p:txBody>
        </p:sp>
      </p:grpSp>
      <p:graphicFrame>
        <p:nvGraphicFramePr>
          <p:cNvPr id="76" name="資料庫圖表 75">
            <a:extLst>
              <a:ext uri="{FF2B5EF4-FFF2-40B4-BE49-F238E27FC236}">
                <a16:creationId xmlns:a16="http://schemas.microsoft.com/office/drawing/2014/main" id="{3938D79E-646F-49BA-8214-A5C99874BB2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84582997"/>
              </p:ext>
            </p:extLst>
          </p:nvPr>
        </p:nvGraphicFramePr>
        <p:xfrm>
          <a:off x="1591866" y="1958083"/>
          <a:ext cx="6731000" cy="44873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79" name="矩形: 圓角 78">
            <a:extLst>
              <a:ext uri="{FF2B5EF4-FFF2-40B4-BE49-F238E27FC236}">
                <a16:creationId xmlns:a16="http://schemas.microsoft.com/office/drawing/2014/main" id="{A686A751-CC26-4F65-8D8A-71594B064879}"/>
              </a:ext>
            </a:extLst>
          </p:cNvPr>
          <p:cNvSpPr/>
          <p:nvPr/>
        </p:nvSpPr>
        <p:spPr>
          <a:xfrm>
            <a:off x="4239361" y="2512590"/>
            <a:ext cx="1691745" cy="322827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800" b="1" dirty="0">
                <a:latin typeface="Calibri" panose="020F0502020204030204" pitchFamily="34" charset="0"/>
                <a:cs typeface="Calibri" panose="020F0502020204030204" pitchFamily="34" charset="0"/>
              </a:rPr>
              <a:t>Place Order</a:t>
            </a:r>
            <a:endParaRPr lang="zh-TW" altLang="en-US" sz="1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0" name="矩形: 圓角 79">
            <a:extLst>
              <a:ext uri="{FF2B5EF4-FFF2-40B4-BE49-F238E27FC236}">
                <a16:creationId xmlns:a16="http://schemas.microsoft.com/office/drawing/2014/main" id="{DA05A2B9-8471-4B54-BD9C-7E30295D2EE6}"/>
              </a:ext>
            </a:extLst>
          </p:cNvPr>
          <p:cNvSpPr/>
          <p:nvPr/>
        </p:nvSpPr>
        <p:spPr>
          <a:xfrm>
            <a:off x="4239361" y="4528073"/>
            <a:ext cx="1691745" cy="322827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800" b="1" dirty="0">
                <a:latin typeface="Calibri" panose="020F0502020204030204" pitchFamily="34" charset="0"/>
                <a:cs typeface="Calibri" panose="020F0502020204030204" pitchFamily="34" charset="0"/>
              </a:rPr>
              <a:t>Sideline</a:t>
            </a:r>
            <a:endParaRPr lang="zh-TW" altLang="en-US" sz="1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074" name="Picture 2" descr="64936304">
            <a:extLst>
              <a:ext uri="{FF2B5EF4-FFF2-40B4-BE49-F238E27FC236}">
                <a16:creationId xmlns:a16="http://schemas.microsoft.com/office/drawing/2014/main" id="{DE4838E4-422D-4667-A875-411CAF1A50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6839" y="2907973"/>
            <a:ext cx="926976" cy="926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277273647">
            <a:extLst>
              <a:ext uri="{FF2B5EF4-FFF2-40B4-BE49-F238E27FC236}">
                <a16:creationId xmlns:a16="http://schemas.microsoft.com/office/drawing/2014/main" id="{EA54729F-183A-4421-B6FC-DCD053C0D3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5873" y="4968871"/>
            <a:ext cx="847678" cy="847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8" name="群組 27">
            <a:extLst>
              <a:ext uri="{FF2B5EF4-FFF2-40B4-BE49-F238E27FC236}">
                <a16:creationId xmlns:a16="http://schemas.microsoft.com/office/drawing/2014/main" id="{356C59FC-D19B-4BA9-90B6-849504588DB1}"/>
              </a:ext>
            </a:extLst>
          </p:cNvPr>
          <p:cNvGrpSpPr/>
          <p:nvPr/>
        </p:nvGrpSpPr>
        <p:grpSpPr>
          <a:xfrm>
            <a:off x="1325989" y="2943857"/>
            <a:ext cx="2219711" cy="2599892"/>
            <a:chOff x="8367256" y="2199399"/>
            <a:chExt cx="3517831" cy="4285971"/>
          </a:xfrm>
        </p:grpSpPr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187AAD26-129A-4B15-894B-A35EC16DE24A}"/>
                </a:ext>
              </a:extLst>
            </p:cNvPr>
            <p:cNvSpPr/>
            <p:nvPr/>
          </p:nvSpPr>
          <p:spPr>
            <a:xfrm>
              <a:off x="8367256" y="2199399"/>
              <a:ext cx="3517831" cy="65958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Calibri" panose="020F0502020204030204" pitchFamily="34" charset="0"/>
                </a:rPr>
                <a:t>Neg prob,</a:t>
              </a:r>
              <a:r>
                <a:rPr lang="zh-TW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Calibri" panose="020F0502020204030204" pitchFamily="34" charset="0"/>
                </a:rPr>
                <a:t> </a:t>
              </a:r>
              <a:r>
                <a:rPr lang="en-US" altLang="zh-TW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Calibri" panose="020F0502020204030204" pitchFamily="34" charset="0"/>
                </a:rPr>
                <a:t>Pos prob</a:t>
              </a:r>
            </a:p>
          </p:txBody>
        </p:sp>
        <p:pic>
          <p:nvPicPr>
            <p:cNvPr id="30" name="圖片 29">
              <a:extLst>
                <a:ext uri="{FF2B5EF4-FFF2-40B4-BE49-F238E27FC236}">
                  <a16:creationId xmlns:a16="http://schemas.microsoft.com/office/drawing/2014/main" id="{DD3331B5-E88D-4633-95C6-854F41DA116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8439150" y="2771738"/>
              <a:ext cx="3397578" cy="3713632"/>
            </a:xfrm>
            <a:prstGeom prst="rect">
              <a:avLst/>
            </a:prstGeom>
          </p:spPr>
        </p:pic>
      </p:grp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B1F73915-8AFD-496B-8486-AD6FB5EACAF1}"/>
              </a:ext>
            </a:extLst>
          </p:cNvPr>
          <p:cNvSpPr txBox="1"/>
          <p:nvPr/>
        </p:nvSpPr>
        <p:spPr>
          <a:xfrm>
            <a:off x="3439418" y="6351492"/>
            <a:ext cx="30893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Current Median is 0.62</a:t>
            </a:r>
            <a:endParaRPr lang="zh-TW" alt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02194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圖片 35">
            <a:extLst>
              <a:ext uri="{FF2B5EF4-FFF2-40B4-BE49-F238E27FC236}">
                <a16:creationId xmlns:a16="http://schemas.microsoft.com/office/drawing/2014/main" id="{B91132D3-3C91-4333-B7DD-9362086718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695"/>
            <a:ext cx="10096500" cy="1259882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200" kern="1200" dirty="0">
                <a:solidFill>
                  <a:srgbClr val="FFF2CC"/>
                </a:solidFill>
                <a:latin typeface="Calibri"/>
                <a:cs typeface="Calibri"/>
              </a:rPr>
              <a:t>What if we had this model last year… (1/2)</a:t>
            </a:r>
            <a:endParaRPr lang="zh-TW" altLang="en-US" sz="3200" kern="1200" dirty="0">
              <a:solidFill>
                <a:srgbClr val="FFF2CC"/>
              </a:solidFill>
              <a:latin typeface="Calibri"/>
              <a:cs typeface="Calibri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1C67A-C1B7-47FD-9FC4-B8E211A31D66}" type="slidenum">
              <a:rPr lang="zh-TW" altLang="en-US" smtClean="0"/>
              <a:t>23</a:t>
            </a:fld>
            <a:endParaRPr lang="zh-TW" altLang="en-US"/>
          </a:p>
        </p:txBody>
      </p:sp>
      <p:sp>
        <p:nvSpPr>
          <p:cNvPr id="5" name="AutoShape 2" descr="http://34.96.136.135/wp-content/uploads/2020/07/p3-1024x512.png"/>
          <p:cNvSpPr>
            <a:spLocks noChangeAspect="1" noChangeArrowheads="1"/>
          </p:cNvSpPr>
          <p:nvPr/>
        </p:nvSpPr>
        <p:spPr bwMode="auto">
          <a:xfrm>
            <a:off x="128835" y="869777"/>
            <a:ext cx="252413" cy="252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75724" tIns="37862" rIns="75724" bIns="37862" numCol="1" anchor="t" anchorCtr="0" compatLnSpc="1">
            <a:prstTxWarp prst="textNoShape">
              <a:avLst/>
            </a:prstTxWarp>
          </a:bodyPr>
          <a:lstStyle/>
          <a:p>
            <a:endParaRPr lang="zh-TW" altLang="en-US" sz="1987"/>
          </a:p>
        </p:txBody>
      </p:sp>
      <p:graphicFrame>
        <p:nvGraphicFramePr>
          <p:cNvPr id="7" name="表格 7">
            <a:extLst>
              <a:ext uri="{FF2B5EF4-FFF2-40B4-BE49-F238E27FC236}">
                <a16:creationId xmlns:a16="http://schemas.microsoft.com/office/drawing/2014/main" id="{33C0DF89-AD31-407A-8B0B-53F144523D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5707540"/>
              </p:ext>
            </p:extLst>
          </p:nvPr>
        </p:nvGraphicFramePr>
        <p:xfrm>
          <a:off x="381248" y="1446690"/>
          <a:ext cx="9635554" cy="2865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87">
                  <a:extLst>
                    <a:ext uri="{9D8B030D-6E8A-4147-A177-3AD203B41FA5}">
                      <a16:colId xmlns:a16="http://schemas.microsoft.com/office/drawing/2014/main" val="174050071"/>
                    </a:ext>
                  </a:extLst>
                </a:gridCol>
                <a:gridCol w="725502">
                  <a:extLst>
                    <a:ext uri="{9D8B030D-6E8A-4147-A177-3AD203B41FA5}">
                      <a16:colId xmlns:a16="http://schemas.microsoft.com/office/drawing/2014/main" val="60842753"/>
                    </a:ext>
                  </a:extLst>
                </a:gridCol>
                <a:gridCol w="1451004">
                  <a:extLst>
                    <a:ext uri="{9D8B030D-6E8A-4147-A177-3AD203B41FA5}">
                      <a16:colId xmlns:a16="http://schemas.microsoft.com/office/drawing/2014/main" val="1875413279"/>
                    </a:ext>
                  </a:extLst>
                </a:gridCol>
                <a:gridCol w="3145120">
                  <a:extLst>
                    <a:ext uri="{9D8B030D-6E8A-4147-A177-3AD203B41FA5}">
                      <a16:colId xmlns:a16="http://schemas.microsoft.com/office/drawing/2014/main" val="3250689760"/>
                    </a:ext>
                  </a:extLst>
                </a:gridCol>
                <a:gridCol w="1570641">
                  <a:extLst>
                    <a:ext uri="{9D8B030D-6E8A-4147-A177-3AD203B41FA5}">
                      <a16:colId xmlns:a16="http://schemas.microsoft.com/office/drawing/2014/main" val="40542330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Name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Amt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price change 1M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Model Output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Prediction Result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39160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AZN 0.7 04/08/26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-0.1374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963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altLang="zh-TW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120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CVX 1.018 08/12/27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0.0824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937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altLang="zh-TW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45969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CMCSA 1 1/2 02/15/31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-0.4420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922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altLang="zh-TW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9693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NESNVX 0 5/8 01/15/26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-0.4936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842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altLang="zh-TW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54919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NESNVX 1 09/15/27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15.5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-0.0064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836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altLang="zh-TW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60434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HYNMTR 1.8 01/10/28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5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-0.6550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zh-TW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3806557"/>
                  </a:ext>
                </a:extLst>
              </a:tr>
            </a:tbl>
          </a:graphicData>
        </a:graphic>
      </p:graphicFrame>
      <p:pic>
        <p:nvPicPr>
          <p:cNvPr id="25" name="圖形 24" descr="核取記號 以實心填滿">
            <a:extLst>
              <a:ext uri="{FF2B5EF4-FFF2-40B4-BE49-F238E27FC236}">
                <a16:creationId xmlns:a16="http://schemas.microsoft.com/office/drawing/2014/main" id="{9F8782A0-7175-4D44-8567-F8268C60E6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44781" y="2055479"/>
            <a:ext cx="451670" cy="451670"/>
          </a:xfrm>
          <a:prstGeom prst="rect">
            <a:avLst/>
          </a:prstGeom>
        </p:spPr>
      </p:pic>
      <p:pic>
        <p:nvPicPr>
          <p:cNvPr id="42" name="圖形 41" descr="核取記號 以實心填滿">
            <a:extLst>
              <a:ext uri="{FF2B5EF4-FFF2-40B4-BE49-F238E27FC236}">
                <a16:creationId xmlns:a16="http://schemas.microsoft.com/office/drawing/2014/main" id="{BCD73954-D3CA-4950-952C-48B2250A5E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44781" y="2780764"/>
            <a:ext cx="451670" cy="451670"/>
          </a:xfrm>
          <a:prstGeom prst="rect">
            <a:avLst/>
          </a:prstGeom>
        </p:spPr>
      </p:pic>
      <p:pic>
        <p:nvPicPr>
          <p:cNvPr id="43" name="圖形 42" descr="核取記號 以實心填滿">
            <a:extLst>
              <a:ext uri="{FF2B5EF4-FFF2-40B4-BE49-F238E27FC236}">
                <a16:creationId xmlns:a16="http://schemas.microsoft.com/office/drawing/2014/main" id="{5B65D9D7-1BD1-49A3-9522-1499A30B26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44781" y="3157823"/>
            <a:ext cx="451670" cy="451670"/>
          </a:xfrm>
          <a:prstGeom prst="rect">
            <a:avLst/>
          </a:prstGeom>
        </p:spPr>
      </p:pic>
      <p:pic>
        <p:nvPicPr>
          <p:cNvPr id="44" name="圖形 43" descr="核取記號 以實心填滿">
            <a:extLst>
              <a:ext uri="{FF2B5EF4-FFF2-40B4-BE49-F238E27FC236}">
                <a16:creationId xmlns:a16="http://schemas.microsoft.com/office/drawing/2014/main" id="{0CD64FE9-416B-4A5E-B6EB-9E0BE7F586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35256" y="3542308"/>
            <a:ext cx="451670" cy="451670"/>
          </a:xfrm>
          <a:prstGeom prst="rect">
            <a:avLst/>
          </a:prstGeom>
        </p:spPr>
      </p:pic>
      <p:pic>
        <p:nvPicPr>
          <p:cNvPr id="45" name="圖形 44" descr="核取記號 以實心填滿">
            <a:extLst>
              <a:ext uri="{FF2B5EF4-FFF2-40B4-BE49-F238E27FC236}">
                <a16:creationId xmlns:a16="http://schemas.microsoft.com/office/drawing/2014/main" id="{A943B129-5B75-4F76-8ED4-DC777A9180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44781" y="2400991"/>
            <a:ext cx="451670" cy="451670"/>
          </a:xfrm>
          <a:prstGeom prst="rect">
            <a:avLst/>
          </a:prstGeom>
        </p:spPr>
      </p:pic>
      <p:grpSp>
        <p:nvGrpSpPr>
          <p:cNvPr id="27" name="群組 26">
            <a:extLst>
              <a:ext uri="{FF2B5EF4-FFF2-40B4-BE49-F238E27FC236}">
                <a16:creationId xmlns:a16="http://schemas.microsoft.com/office/drawing/2014/main" id="{AB46024E-BD32-46A8-804D-43EF9094CB11}"/>
              </a:ext>
            </a:extLst>
          </p:cNvPr>
          <p:cNvGrpSpPr/>
          <p:nvPr/>
        </p:nvGrpSpPr>
        <p:grpSpPr>
          <a:xfrm>
            <a:off x="5310064" y="2091798"/>
            <a:ext cx="2365165" cy="361950"/>
            <a:chOff x="5403832" y="2106896"/>
            <a:chExt cx="2365165" cy="361950"/>
          </a:xfrm>
        </p:grpSpPr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94728025-9096-446D-B476-DD0D3945874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403832" y="2106896"/>
              <a:ext cx="2365165" cy="361950"/>
            </a:xfrm>
            <a:prstGeom prst="rect">
              <a:avLst/>
            </a:prstGeom>
          </p:spPr>
        </p:pic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DD63AB09-0955-4ED1-97D2-D97DA7801EDD}"/>
                </a:ext>
              </a:extLst>
            </p:cNvPr>
            <p:cNvSpPr/>
            <p:nvPr/>
          </p:nvSpPr>
          <p:spPr>
            <a:xfrm>
              <a:off x="6056362" y="2131551"/>
              <a:ext cx="792088" cy="266328"/>
            </a:xfrm>
            <a:prstGeom prst="rect">
              <a:avLst/>
            </a:prstGeom>
            <a:noFill/>
            <a:ln>
              <a:solidFill>
                <a:srgbClr val="EE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1" name="群組 30">
            <a:extLst>
              <a:ext uri="{FF2B5EF4-FFF2-40B4-BE49-F238E27FC236}">
                <a16:creationId xmlns:a16="http://schemas.microsoft.com/office/drawing/2014/main" id="{524C6705-1FC9-46B2-9219-D4BC3FD883DD}"/>
              </a:ext>
            </a:extLst>
          </p:cNvPr>
          <p:cNvGrpSpPr/>
          <p:nvPr/>
        </p:nvGrpSpPr>
        <p:grpSpPr>
          <a:xfrm>
            <a:off x="5310064" y="2857574"/>
            <a:ext cx="2562225" cy="323850"/>
            <a:chOff x="5819365" y="2856402"/>
            <a:chExt cx="2562225" cy="323850"/>
          </a:xfrm>
        </p:grpSpPr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FAA3B064-DA97-4ACF-AB34-77B052DC8DF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19365" y="2856402"/>
              <a:ext cx="2562225" cy="323850"/>
            </a:xfrm>
            <a:prstGeom prst="rect">
              <a:avLst/>
            </a:prstGeom>
          </p:spPr>
        </p:pic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49820617-49FC-4876-84E8-B8055C660D52}"/>
                </a:ext>
              </a:extLst>
            </p:cNvPr>
            <p:cNvSpPr/>
            <p:nvPr/>
          </p:nvSpPr>
          <p:spPr>
            <a:xfrm>
              <a:off x="6492646" y="2869184"/>
              <a:ext cx="914400" cy="266328"/>
            </a:xfrm>
            <a:prstGeom prst="rect">
              <a:avLst/>
            </a:prstGeom>
            <a:noFill/>
            <a:ln>
              <a:solidFill>
                <a:srgbClr val="EE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2" name="群組 31">
            <a:extLst>
              <a:ext uri="{FF2B5EF4-FFF2-40B4-BE49-F238E27FC236}">
                <a16:creationId xmlns:a16="http://schemas.microsoft.com/office/drawing/2014/main" id="{CF113A12-0400-415C-9A34-54A69F184B21}"/>
              </a:ext>
            </a:extLst>
          </p:cNvPr>
          <p:cNvGrpSpPr/>
          <p:nvPr/>
        </p:nvGrpSpPr>
        <p:grpSpPr>
          <a:xfrm>
            <a:off x="5300849" y="3190003"/>
            <a:ext cx="2562225" cy="390525"/>
            <a:chOff x="5227521" y="3184514"/>
            <a:chExt cx="2562225" cy="390525"/>
          </a:xfrm>
        </p:grpSpPr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6B2D65C8-682E-4581-AF50-EBEF8D5E67B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227521" y="3184514"/>
              <a:ext cx="2562225" cy="390525"/>
            </a:xfrm>
            <a:prstGeom prst="rect">
              <a:avLst/>
            </a:prstGeom>
          </p:spPr>
        </p:pic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CC627035-157C-47E6-A57E-2E324EE785A4}"/>
                </a:ext>
              </a:extLst>
            </p:cNvPr>
            <p:cNvSpPr/>
            <p:nvPr/>
          </p:nvSpPr>
          <p:spPr>
            <a:xfrm>
              <a:off x="5899035" y="3225189"/>
              <a:ext cx="914400" cy="266328"/>
            </a:xfrm>
            <a:prstGeom prst="rect">
              <a:avLst/>
            </a:prstGeom>
            <a:noFill/>
            <a:ln>
              <a:solidFill>
                <a:srgbClr val="EE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3" name="群組 32">
            <a:extLst>
              <a:ext uri="{FF2B5EF4-FFF2-40B4-BE49-F238E27FC236}">
                <a16:creationId xmlns:a16="http://schemas.microsoft.com/office/drawing/2014/main" id="{5CE68C1B-A5EB-4226-A985-1B4DDB8D79A6}"/>
              </a:ext>
            </a:extLst>
          </p:cNvPr>
          <p:cNvGrpSpPr/>
          <p:nvPr/>
        </p:nvGrpSpPr>
        <p:grpSpPr>
          <a:xfrm>
            <a:off x="5310064" y="3616743"/>
            <a:ext cx="2552700" cy="294275"/>
            <a:chOff x="5216297" y="3594784"/>
            <a:chExt cx="2552700" cy="294275"/>
          </a:xfrm>
        </p:grpSpPr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47F4BB54-2AD8-4084-A805-C6F53CAA117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216297" y="3603309"/>
              <a:ext cx="2552700" cy="285750"/>
            </a:xfrm>
            <a:prstGeom prst="rect">
              <a:avLst/>
            </a:prstGeom>
          </p:spPr>
        </p:pic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32249333-ADED-4C57-AB71-0B9FE86E3E24}"/>
                </a:ext>
              </a:extLst>
            </p:cNvPr>
            <p:cNvSpPr/>
            <p:nvPr/>
          </p:nvSpPr>
          <p:spPr>
            <a:xfrm>
              <a:off x="5899035" y="3594784"/>
              <a:ext cx="914400" cy="266328"/>
            </a:xfrm>
            <a:prstGeom prst="rect">
              <a:avLst/>
            </a:prstGeom>
            <a:noFill/>
            <a:ln>
              <a:solidFill>
                <a:srgbClr val="EE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4" name="群組 33">
            <a:extLst>
              <a:ext uri="{FF2B5EF4-FFF2-40B4-BE49-F238E27FC236}">
                <a16:creationId xmlns:a16="http://schemas.microsoft.com/office/drawing/2014/main" id="{330D8D42-6354-4FBA-8544-AFC537302A6B}"/>
              </a:ext>
            </a:extLst>
          </p:cNvPr>
          <p:cNvGrpSpPr/>
          <p:nvPr/>
        </p:nvGrpSpPr>
        <p:grpSpPr>
          <a:xfrm>
            <a:off x="5313751" y="2464962"/>
            <a:ext cx="2869221" cy="381000"/>
            <a:chOff x="5313751" y="2464962"/>
            <a:chExt cx="2869221" cy="381000"/>
          </a:xfrm>
        </p:grpSpPr>
        <p:pic>
          <p:nvPicPr>
            <p:cNvPr id="17" name="圖片 16">
              <a:extLst>
                <a:ext uri="{FF2B5EF4-FFF2-40B4-BE49-F238E27FC236}">
                  <a16:creationId xmlns:a16="http://schemas.microsoft.com/office/drawing/2014/main" id="{7DD3D5DA-4760-4557-8610-2E20CD1DC73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313751" y="2464962"/>
              <a:ext cx="2869221" cy="381000"/>
            </a:xfrm>
            <a:prstGeom prst="rect">
              <a:avLst/>
            </a:prstGeom>
          </p:spPr>
        </p:pic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FCABE8EE-264B-49D7-AA72-F22D092C247B}"/>
                </a:ext>
              </a:extLst>
            </p:cNvPr>
            <p:cNvSpPr/>
            <p:nvPr/>
          </p:nvSpPr>
          <p:spPr>
            <a:xfrm>
              <a:off x="5847272" y="2530218"/>
              <a:ext cx="1145194" cy="266328"/>
            </a:xfrm>
            <a:prstGeom prst="rect">
              <a:avLst/>
            </a:prstGeom>
            <a:noFill/>
            <a:ln>
              <a:solidFill>
                <a:srgbClr val="EE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sp>
        <p:nvSpPr>
          <p:cNvPr id="59" name="文字方塊 58">
            <a:extLst>
              <a:ext uri="{FF2B5EF4-FFF2-40B4-BE49-F238E27FC236}">
                <a16:creationId xmlns:a16="http://schemas.microsoft.com/office/drawing/2014/main" id="{4A9951F2-7663-47BE-83E7-B387BFF02527}"/>
              </a:ext>
            </a:extLst>
          </p:cNvPr>
          <p:cNvSpPr txBox="1"/>
          <p:nvPr/>
        </p:nvSpPr>
        <p:spPr>
          <a:xfrm>
            <a:off x="381248" y="4529770"/>
            <a:ext cx="941953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defRPr b="1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altLang="zh-TW" dirty="0"/>
              <a:t>Above is the existing credit bonds in our OCI portfolio that we purchased through new issue market last year (HYNMTR is from this year) </a:t>
            </a:r>
          </a:p>
          <a:p>
            <a:endParaRPr lang="en-US" altLang="zh-TW" dirty="0"/>
          </a:p>
          <a:p>
            <a:r>
              <a:rPr lang="en-US" altLang="zh-TW" dirty="0"/>
              <a:t>If we had the model last year, we could avoid  </a:t>
            </a:r>
            <a:r>
              <a:rPr lang="en-US" altLang="zh-TW" sz="3200" dirty="0">
                <a:solidFill>
                  <a:srgbClr val="FF0000"/>
                </a:solidFill>
              </a:rPr>
              <a:t>$194,800 loss</a:t>
            </a:r>
            <a:r>
              <a:rPr lang="en-US" altLang="zh-TW" dirty="0"/>
              <a:t> in 1M !!!</a:t>
            </a:r>
          </a:p>
        </p:txBody>
      </p:sp>
      <p:grpSp>
        <p:nvGrpSpPr>
          <p:cNvPr id="54" name="群組 53">
            <a:extLst>
              <a:ext uri="{FF2B5EF4-FFF2-40B4-BE49-F238E27FC236}">
                <a16:creationId xmlns:a16="http://schemas.microsoft.com/office/drawing/2014/main" id="{FA6DB6EE-5DCC-4616-BDE9-DDA8212099C8}"/>
              </a:ext>
            </a:extLst>
          </p:cNvPr>
          <p:cNvGrpSpPr/>
          <p:nvPr/>
        </p:nvGrpSpPr>
        <p:grpSpPr>
          <a:xfrm>
            <a:off x="5310064" y="3964768"/>
            <a:ext cx="2562225" cy="342900"/>
            <a:chOff x="5310064" y="3964768"/>
            <a:chExt cx="2562225" cy="342900"/>
          </a:xfrm>
        </p:grpSpPr>
        <p:pic>
          <p:nvPicPr>
            <p:cNvPr id="47" name="圖片 46">
              <a:extLst>
                <a:ext uri="{FF2B5EF4-FFF2-40B4-BE49-F238E27FC236}">
                  <a16:creationId xmlns:a16="http://schemas.microsoft.com/office/drawing/2014/main" id="{E4F63CD8-2615-4623-BD3D-C4A5CA7584A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310064" y="3964768"/>
              <a:ext cx="2562225" cy="342900"/>
            </a:xfrm>
            <a:prstGeom prst="rect">
              <a:avLst/>
            </a:prstGeom>
          </p:spPr>
        </p:pic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D441CC67-44D1-4BF4-A37A-E1CDDA5DC9A3}"/>
                </a:ext>
              </a:extLst>
            </p:cNvPr>
            <p:cNvSpPr/>
            <p:nvPr/>
          </p:nvSpPr>
          <p:spPr>
            <a:xfrm>
              <a:off x="5998318" y="3995764"/>
              <a:ext cx="914400" cy="266328"/>
            </a:xfrm>
            <a:prstGeom prst="rect">
              <a:avLst/>
            </a:prstGeom>
            <a:noFill/>
            <a:ln>
              <a:solidFill>
                <a:srgbClr val="EE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64" name="圖形 63" descr="核取記號 以實心填滿">
            <a:extLst>
              <a:ext uri="{FF2B5EF4-FFF2-40B4-BE49-F238E27FC236}">
                <a16:creationId xmlns:a16="http://schemas.microsoft.com/office/drawing/2014/main" id="{51F1E1BE-DEA3-47BD-918D-69EE690579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34946" y="3903093"/>
            <a:ext cx="451670" cy="451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4861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圖片 35">
            <a:extLst>
              <a:ext uri="{FF2B5EF4-FFF2-40B4-BE49-F238E27FC236}">
                <a16:creationId xmlns:a16="http://schemas.microsoft.com/office/drawing/2014/main" id="{B91132D3-3C91-4333-B7DD-9362086718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695"/>
            <a:ext cx="10096500" cy="1259882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200" kern="1200" dirty="0">
                <a:solidFill>
                  <a:srgbClr val="FFF2CC"/>
                </a:solidFill>
                <a:latin typeface="Calibri"/>
                <a:cs typeface="Calibri"/>
              </a:rPr>
              <a:t>What if we had this model last year… (2/2)</a:t>
            </a:r>
            <a:endParaRPr lang="zh-TW" altLang="en-US" sz="3200" kern="1200" dirty="0">
              <a:solidFill>
                <a:srgbClr val="FFF2CC"/>
              </a:solidFill>
              <a:latin typeface="Calibri"/>
              <a:cs typeface="Calibri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1C67A-C1B7-47FD-9FC4-B8E211A31D66}" type="slidenum">
              <a:rPr lang="zh-TW" altLang="en-US" smtClean="0"/>
              <a:t>24</a:t>
            </a:fld>
            <a:endParaRPr lang="zh-TW" altLang="en-US"/>
          </a:p>
        </p:txBody>
      </p:sp>
      <p:sp>
        <p:nvSpPr>
          <p:cNvPr id="5" name="AutoShape 2" descr="http://34.96.136.135/wp-content/uploads/2020/07/p3-1024x512.png"/>
          <p:cNvSpPr>
            <a:spLocks noChangeAspect="1" noChangeArrowheads="1"/>
          </p:cNvSpPr>
          <p:nvPr/>
        </p:nvSpPr>
        <p:spPr bwMode="auto">
          <a:xfrm>
            <a:off x="128835" y="869777"/>
            <a:ext cx="252413" cy="252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75724" tIns="37862" rIns="75724" bIns="37862" numCol="1" anchor="t" anchorCtr="0" compatLnSpc="1">
            <a:prstTxWarp prst="textNoShape">
              <a:avLst/>
            </a:prstTxWarp>
          </a:bodyPr>
          <a:lstStyle/>
          <a:p>
            <a:endParaRPr lang="zh-TW" altLang="en-US" sz="1987"/>
          </a:p>
        </p:txBody>
      </p:sp>
      <p:graphicFrame>
        <p:nvGraphicFramePr>
          <p:cNvPr id="7" name="表格 7">
            <a:extLst>
              <a:ext uri="{FF2B5EF4-FFF2-40B4-BE49-F238E27FC236}">
                <a16:creationId xmlns:a16="http://schemas.microsoft.com/office/drawing/2014/main" id="{33C0DF89-AD31-407A-8B0B-53F144523D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1979640"/>
              </p:ext>
            </p:extLst>
          </p:nvPr>
        </p:nvGraphicFramePr>
        <p:xfrm>
          <a:off x="381248" y="1446690"/>
          <a:ext cx="9635555" cy="17526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866802">
                  <a:extLst>
                    <a:ext uri="{9D8B030D-6E8A-4147-A177-3AD203B41FA5}">
                      <a16:colId xmlns:a16="http://schemas.microsoft.com/office/drawing/2014/main" val="174050071"/>
                    </a:ext>
                  </a:extLst>
                </a:gridCol>
                <a:gridCol w="1944216">
                  <a:extLst>
                    <a:ext uri="{9D8B030D-6E8A-4147-A177-3AD203B41FA5}">
                      <a16:colId xmlns:a16="http://schemas.microsoft.com/office/drawing/2014/main" val="1875413279"/>
                    </a:ext>
                  </a:extLst>
                </a:gridCol>
                <a:gridCol w="2664296">
                  <a:extLst>
                    <a:ext uri="{9D8B030D-6E8A-4147-A177-3AD203B41FA5}">
                      <a16:colId xmlns:a16="http://schemas.microsoft.com/office/drawing/2014/main" val="3250689760"/>
                    </a:ext>
                  </a:extLst>
                </a:gridCol>
                <a:gridCol w="2160241">
                  <a:extLst>
                    <a:ext uri="{9D8B030D-6E8A-4147-A177-3AD203B41FA5}">
                      <a16:colId xmlns:a16="http://schemas.microsoft.com/office/drawing/2014/main" val="40542330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Name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price change 1M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Model Output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Prediction Result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39160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MEITUA 3.05 10/28/30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2.2324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120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MEITUA 2 1/8 10/28/25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1.0025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07439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LENOVO 3.421 11/02/30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6.2811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7148712"/>
                  </a:ext>
                </a:extLst>
              </a:tr>
            </a:tbl>
          </a:graphicData>
        </a:graphic>
      </p:graphicFrame>
      <p:grpSp>
        <p:nvGrpSpPr>
          <p:cNvPr id="19" name="群組 18">
            <a:extLst>
              <a:ext uri="{FF2B5EF4-FFF2-40B4-BE49-F238E27FC236}">
                <a16:creationId xmlns:a16="http://schemas.microsoft.com/office/drawing/2014/main" id="{EAEA66ED-392F-498F-820F-A365E46CFD54}"/>
              </a:ext>
            </a:extLst>
          </p:cNvPr>
          <p:cNvGrpSpPr/>
          <p:nvPr/>
        </p:nvGrpSpPr>
        <p:grpSpPr>
          <a:xfrm>
            <a:off x="5233390" y="2100717"/>
            <a:ext cx="2590800" cy="314325"/>
            <a:chOff x="5233390" y="1874045"/>
            <a:chExt cx="2590800" cy="314325"/>
          </a:xfrm>
        </p:grpSpPr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E49FC52E-3913-4B8D-B225-F568CA7D7A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33390" y="1874045"/>
              <a:ext cx="2590800" cy="314325"/>
            </a:xfrm>
            <a:prstGeom prst="rect">
              <a:avLst/>
            </a:prstGeom>
          </p:spPr>
        </p:pic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9A29D261-77D9-4EBF-A842-FF04FBEA2435}"/>
                </a:ext>
              </a:extLst>
            </p:cNvPr>
            <p:cNvSpPr/>
            <p:nvPr/>
          </p:nvSpPr>
          <p:spPr>
            <a:xfrm>
              <a:off x="6912709" y="1888778"/>
              <a:ext cx="792088" cy="266328"/>
            </a:xfrm>
            <a:prstGeom prst="rect">
              <a:avLst/>
            </a:prstGeom>
            <a:noFill/>
            <a:ln>
              <a:solidFill>
                <a:srgbClr val="EE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00212E7A-79A2-4946-883D-991575D8F86D}"/>
              </a:ext>
            </a:extLst>
          </p:cNvPr>
          <p:cNvGrpSpPr/>
          <p:nvPr/>
        </p:nvGrpSpPr>
        <p:grpSpPr>
          <a:xfrm>
            <a:off x="5252440" y="2462920"/>
            <a:ext cx="2552700" cy="304800"/>
            <a:chOff x="5290901" y="2223473"/>
            <a:chExt cx="2552700" cy="304800"/>
          </a:xfrm>
        </p:grpSpPr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046E4A04-F4E4-476F-9FB2-B32375CA7ED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90901" y="2223473"/>
              <a:ext cx="2552700" cy="304800"/>
            </a:xfrm>
            <a:prstGeom prst="rect">
              <a:avLst/>
            </a:prstGeom>
          </p:spPr>
        </p:pic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1AE0AE31-CBDC-4804-ADF1-66112A73E1E0}"/>
                </a:ext>
              </a:extLst>
            </p:cNvPr>
            <p:cNvSpPr/>
            <p:nvPr/>
          </p:nvSpPr>
          <p:spPr>
            <a:xfrm>
              <a:off x="6965321" y="2231289"/>
              <a:ext cx="792088" cy="266328"/>
            </a:xfrm>
            <a:prstGeom prst="rect">
              <a:avLst/>
            </a:prstGeom>
            <a:noFill/>
            <a:ln>
              <a:solidFill>
                <a:srgbClr val="EE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1BD50411-CD09-434A-B54A-D7A54726ACAD}"/>
              </a:ext>
            </a:extLst>
          </p:cNvPr>
          <p:cNvGrpSpPr/>
          <p:nvPr/>
        </p:nvGrpSpPr>
        <p:grpSpPr>
          <a:xfrm>
            <a:off x="5233390" y="2842302"/>
            <a:ext cx="2562225" cy="333375"/>
            <a:chOff x="5226180" y="2571192"/>
            <a:chExt cx="2562225" cy="333375"/>
          </a:xfrm>
        </p:grpSpPr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5E153397-3082-4272-813B-D60C5CFA6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226180" y="2571192"/>
              <a:ext cx="2562225" cy="333375"/>
            </a:xfrm>
            <a:prstGeom prst="rect">
              <a:avLst/>
            </a:prstGeom>
          </p:spPr>
        </p:pic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4578BBFC-5B6E-4311-AF0F-818C858D6A35}"/>
                </a:ext>
              </a:extLst>
            </p:cNvPr>
            <p:cNvSpPr/>
            <p:nvPr/>
          </p:nvSpPr>
          <p:spPr>
            <a:xfrm>
              <a:off x="6904960" y="2590361"/>
              <a:ext cx="792088" cy="266328"/>
            </a:xfrm>
            <a:prstGeom prst="rect">
              <a:avLst/>
            </a:prstGeom>
            <a:noFill/>
            <a:ln>
              <a:solidFill>
                <a:srgbClr val="EE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pic>
        <p:nvPicPr>
          <p:cNvPr id="22" name="圖形 21" descr="核取記號 以實心填滿">
            <a:extLst>
              <a:ext uri="{FF2B5EF4-FFF2-40B4-BE49-F238E27FC236}">
                <a16:creationId xmlns:a16="http://schemas.microsoft.com/office/drawing/2014/main" id="{2A7779FD-2981-422C-B468-9773F6E9654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794682" y="2769230"/>
            <a:ext cx="451670" cy="451670"/>
          </a:xfrm>
          <a:prstGeom prst="rect">
            <a:avLst/>
          </a:prstGeom>
        </p:spPr>
      </p:pic>
      <p:pic>
        <p:nvPicPr>
          <p:cNvPr id="23" name="圖形 22" descr="核取記號 以實心填滿">
            <a:extLst>
              <a:ext uri="{FF2B5EF4-FFF2-40B4-BE49-F238E27FC236}">
                <a16:creationId xmlns:a16="http://schemas.microsoft.com/office/drawing/2014/main" id="{C2AA2C38-7CAB-47D3-B0A1-11F70A1384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774167" y="2410230"/>
            <a:ext cx="451670" cy="451670"/>
          </a:xfrm>
          <a:prstGeom prst="rect">
            <a:avLst/>
          </a:prstGeom>
        </p:spPr>
      </p:pic>
      <p:pic>
        <p:nvPicPr>
          <p:cNvPr id="24" name="圖形 23" descr="核取記號 以實心填滿">
            <a:extLst>
              <a:ext uri="{FF2B5EF4-FFF2-40B4-BE49-F238E27FC236}">
                <a16:creationId xmlns:a16="http://schemas.microsoft.com/office/drawing/2014/main" id="{B83068D4-862F-456F-9BF6-5C4F70F2EB7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784425" y="2041481"/>
            <a:ext cx="451670" cy="451670"/>
          </a:xfrm>
          <a:prstGeom prst="rect">
            <a:avLst/>
          </a:prstGeom>
        </p:spPr>
      </p:pic>
      <p:sp>
        <p:nvSpPr>
          <p:cNvPr id="25" name="文字方塊 24">
            <a:extLst>
              <a:ext uri="{FF2B5EF4-FFF2-40B4-BE49-F238E27FC236}">
                <a16:creationId xmlns:a16="http://schemas.microsoft.com/office/drawing/2014/main" id="{6D686F81-A72A-438A-9760-316C9CED928C}"/>
              </a:ext>
            </a:extLst>
          </p:cNvPr>
          <p:cNvSpPr txBox="1"/>
          <p:nvPr/>
        </p:nvSpPr>
        <p:spPr>
          <a:xfrm>
            <a:off x="338485" y="3818658"/>
            <a:ext cx="941953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defRPr b="1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altLang="zh-TW" dirty="0"/>
              <a:t>Above is the credit bonds that we missed to buy last year in the new issue market.</a:t>
            </a:r>
          </a:p>
          <a:p>
            <a:endParaRPr lang="en-US" altLang="zh-TW" dirty="0"/>
          </a:p>
          <a:p>
            <a:r>
              <a:rPr lang="en-US" altLang="zh-TW" dirty="0"/>
              <a:t>If we had the model last year, we could have an average</a:t>
            </a:r>
          </a:p>
          <a:p>
            <a:r>
              <a:rPr lang="en-US" altLang="zh-TW" sz="3200" dirty="0">
                <a:solidFill>
                  <a:srgbClr val="FF0000"/>
                </a:solidFill>
              </a:rPr>
              <a:t>$31,720 gain per 1 MM </a:t>
            </a:r>
            <a:r>
              <a:rPr lang="en-US" altLang="zh-TW" dirty="0"/>
              <a:t>in 1M for new issue above !!!</a:t>
            </a:r>
          </a:p>
        </p:txBody>
      </p:sp>
    </p:spTree>
    <p:extLst>
      <p:ext uri="{BB962C8B-B14F-4D97-AF65-F5344CB8AC3E}">
        <p14:creationId xmlns:p14="http://schemas.microsoft.com/office/powerpoint/2010/main" val="1454711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圖片 35">
            <a:extLst>
              <a:ext uri="{FF2B5EF4-FFF2-40B4-BE49-F238E27FC236}">
                <a16:creationId xmlns:a16="http://schemas.microsoft.com/office/drawing/2014/main" id="{B91132D3-3C91-4333-B7DD-9362086718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695"/>
            <a:ext cx="10096500" cy="1259882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200" kern="1200" dirty="0">
                <a:solidFill>
                  <a:srgbClr val="FFF2CC"/>
                </a:solidFill>
                <a:latin typeface="Calibri"/>
                <a:cs typeface="Calibri"/>
              </a:rPr>
              <a:t>What if we had this model this year…</a:t>
            </a:r>
            <a:endParaRPr lang="zh-TW" altLang="en-US" sz="3200" kern="1200" dirty="0">
              <a:solidFill>
                <a:srgbClr val="FFF2CC"/>
              </a:solidFill>
              <a:latin typeface="Calibri"/>
              <a:cs typeface="Calibri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1C67A-C1B7-47FD-9FC4-B8E211A31D66}" type="slidenum">
              <a:rPr lang="zh-TW" altLang="en-US" smtClean="0"/>
              <a:t>25</a:t>
            </a:fld>
            <a:endParaRPr lang="zh-TW" altLang="en-US"/>
          </a:p>
        </p:txBody>
      </p:sp>
      <p:sp>
        <p:nvSpPr>
          <p:cNvPr id="5" name="AutoShape 2" descr="http://34.96.136.135/wp-content/uploads/2020/07/p3-1024x512.png"/>
          <p:cNvSpPr>
            <a:spLocks noChangeAspect="1" noChangeArrowheads="1"/>
          </p:cNvSpPr>
          <p:nvPr/>
        </p:nvSpPr>
        <p:spPr bwMode="auto">
          <a:xfrm>
            <a:off x="128835" y="869777"/>
            <a:ext cx="252413" cy="252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75724" tIns="37862" rIns="75724" bIns="37862" numCol="1" anchor="t" anchorCtr="0" compatLnSpc="1">
            <a:prstTxWarp prst="textNoShape">
              <a:avLst/>
            </a:prstTxWarp>
          </a:bodyPr>
          <a:lstStyle/>
          <a:p>
            <a:endParaRPr lang="zh-TW" altLang="en-US" sz="1987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4C243CCE-445B-44BA-9D6C-CF350F291256}"/>
              </a:ext>
            </a:extLst>
          </p:cNvPr>
          <p:cNvSpPr txBox="1"/>
          <p:nvPr/>
        </p:nvSpPr>
        <p:spPr>
          <a:xfrm>
            <a:off x="255041" y="1446213"/>
            <a:ext cx="90058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defRPr b="1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altLang="zh-TW" dirty="0"/>
              <a:t>To test if the Model is solid</a:t>
            </a:r>
          </a:p>
          <a:p>
            <a:r>
              <a:rPr lang="en-US" altLang="zh-TW" dirty="0"/>
              <a:t>I edit the training data to range from 2012 to 2020.12.31</a:t>
            </a:r>
          </a:p>
          <a:p>
            <a:r>
              <a:rPr lang="en-US" altLang="zh-TW" dirty="0"/>
              <a:t>And </a:t>
            </a:r>
            <a:r>
              <a:rPr lang="en-US" altLang="zh-TW" dirty="0">
                <a:solidFill>
                  <a:srgbClr val="FF0000"/>
                </a:solidFill>
              </a:rPr>
              <a:t>put real new issue data of 2021 into testing</a:t>
            </a:r>
            <a:r>
              <a:rPr lang="en-US" altLang="zh-TW" dirty="0"/>
              <a:t> and…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6CEFCF46-FB8C-496D-ADB1-F41AFC0F5B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6075" y="3052912"/>
            <a:ext cx="4324350" cy="2438400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1701F8A6-8B90-4EB6-BD29-FF18D9D1D89D}"/>
              </a:ext>
            </a:extLst>
          </p:cNvPr>
          <p:cNvSpPr txBox="1"/>
          <p:nvPr/>
        </p:nvSpPr>
        <p:spPr>
          <a:xfrm>
            <a:off x="3041226" y="6133306"/>
            <a:ext cx="40140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6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73.83%</a:t>
            </a:r>
            <a:r>
              <a:rPr lang="en-US" altLang="zh-TW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Accuracy for 2021!</a:t>
            </a:r>
            <a:endParaRPr lang="zh-TW" altLang="en-US" b="1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4C9DA5C8-B267-4A3C-8806-C9FA5AAC2592}"/>
              </a:ext>
            </a:extLst>
          </p:cNvPr>
          <p:cNvSpPr/>
          <p:nvPr/>
        </p:nvSpPr>
        <p:spPr>
          <a:xfrm>
            <a:off x="3536082" y="3178943"/>
            <a:ext cx="648072" cy="266328"/>
          </a:xfrm>
          <a:prstGeom prst="rect">
            <a:avLst/>
          </a:prstGeom>
          <a:noFill/>
          <a:ln>
            <a:solidFill>
              <a:srgbClr val="EE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E3850DE6-5A80-47F9-9B32-62EC76F6DB93}"/>
              </a:ext>
            </a:extLst>
          </p:cNvPr>
          <p:cNvSpPr/>
          <p:nvPr/>
        </p:nvSpPr>
        <p:spPr>
          <a:xfrm>
            <a:off x="6072899" y="3178943"/>
            <a:ext cx="703544" cy="266328"/>
          </a:xfrm>
          <a:prstGeom prst="rect">
            <a:avLst/>
          </a:prstGeom>
          <a:noFill/>
          <a:ln>
            <a:solidFill>
              <a:srgbClr val="EE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9EBFFC9C-F0D9-4087-A2E5-8236E27D7AFE}"/>
              </a:ext>
            </a:extLst>
          </p:cNvPr>
          <p:cNvSpPr/>
          <p:nvPr/>
        </p:nvSpPr>
        <p:spPr>
          <a:xfrm>
            <a:off x="5745409" y="3178943"/>
            <a:ext cx="263111" cy="266328"/>
          </a:xfrm>
          <a:prstGeom prst="rect">
            <a:avLst/>
          </a:prstGeom>
          <a:noFill/>
          <a:ln>
            <a:solidFill>
              <a:srgbClr val="EE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75FDD3FC-5FC3-4970-A217-CC5BD92713AA}"/>
              </a:ext>
            </a:extLst>
          </p:cNvPr>
          <p:cNvSpPr/>
          <p:nvPr/>
        </p:nvSpPr>
        <p:spPr>
          <a:xfrm>
            <a:off x="3508346" y="5125194"/>
            <a:ext cx="1107856" cy="266328"/>
          </a:xfrm>
          <a:prstGeom prst="rect">
            <a:avLst/>
          </a:prstGeom>
          <a:noFill/>
          <a:ln>
            <a:solidFill>
              <a:srgbClr val="EE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68662F22-2470-4149-AE69-3755E2C70C4E}"/>
              </a:ext>
            </a:extLst>
          </p:cNvPr>
          <p:cNvCxnSpPr>
            <a:cxnSpLocks/>
          </p:cNvCxnSpPr>
          <p:nvPr/>
        </p:nvCxnSpPr>
        <p:spPr>
          <a:xfrm flipH="1">
            <a:off x="2095922" y="3442394"/>
            <a:ext cx="1434387" cy="386656"/>
          </a:xfrm>
          <a:prstGeom prst="straightConnector1">
            <a:avLst/>
          </a:prstGeom>
          <a:ln w="28575">
            <a:solidFill>
              <a:srgbClr val="EE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>
            <a:extLst>
              <a:ext uri="{FF2B5EF4-FFF2-40B4-BE49-F238E27FC236}">
                <a16:creationId xmlns:a16="http://schemas.microsoft.com/office/drawing/2014/main" id="{0A9DC156-BAA8-41B4-9EEC-53CB29570D1F}"/>
              </a:ext>
            </a:extLst>
          </p:cNvPr>
          <p:cNvCxnSpPr>
            <a:cxnSpLocks/>
          </p:cNvCxnSpPr>
          <p:nvPr/>
        </p:nvCxnSpPr>
        <p:spPr>
          <a:xfrm flipH="1">
            <a:off x="3968130" y="5412671"/>
            <a:ext cx="125936" cy="716444"/>
          </a:xfrm>
          <a:prstGeom prst="straightConnector1">
            <a:avLst/>
          </a:prstGeom>
          <a:ln w="28575">
            <a:solidFill>
              <a:srgbClr val="EE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569D7720-10D0-46BC-9E5C-B1D9793316FF}"/>
              </a:ext>
            </a:extLst>
          </p:cNvPr>
          <p:cNvSpPr txBox="1"/>
          <p:nvPr/>
        </p:nvSpPr>
        <p:spPr>
          <a:xfrm>
            <a:off x="0" y="3729408"/>
            <a:ext cx="22134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defRPr b="1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altLang="zh-TW" sz="1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Output is the model prediction</a:t>
            </a: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6F73A328-17AF-4B95-B77B-33B233EE2140}"/>
              </a:ext>
            </a:extLst>
          </p:cNvPr>
          <p:cNvSpPr txBox="1"/>
          <p:nvPr/>
        </p:nvSpPr>
        <p:spPr>
          <a:xfrm>
            <a:off x="7599112" y="2543642"/>
            <a:ext cx="23344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defRPr b="1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altLang="zh-TW" sz="1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dd is our data feature</a:t>
            </a:r>
          </a:p>
          <a:p>
            <a:r>
              <a:rPr lang="en-US" altLang="zh-TW" sz="1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Including 2021 data</a:t>
            </a:r>
          </a:p>
        </p:txBody>
      </p:sp>
      <p:cxnSp>
        <p:nvCxnSpPr>
          <p:cNvPr id="29" name="直線單箭頭接點 28">
            <a:extLst>
              <a:ext uri="{FF2B5EF4-FFF2-40B4-BE49-F238E27FC236}">
                <a16:creationId xmlns:a16="http://schemas.microsoft.com/office/drawing/2014/main" id="{6B5722D4-6AE2-46A8-9100-1B6733A2C966}"/>
              </a:ext>
            </a:extLst>
          </p:cNvPr>
          <p:cNvCxnSpPr>
            <a:cxnSpLocks/>
          </p:cNvCxnSpPr>
          <p:nvPr/>
        </p:nvCxnSpPr>
        <p:spPr>
          <a:xfrm flipV="1">
            <a:off x="5876965" y="2772115"/>
            <a:ext cx="1689631" cy="406828"/>
          </a:xfrm>
          <a:prstGeom prst="straightConnector1">
            <a:avLst/>
          </a:prstGeom>
          <a:ln w="28575">
            <a:solidFill>
              <a:srgbClr val="EE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單箭頭接點 30">
            <a:extLst>
              <a:ext uri="{FF2B5EF4-FFF2-40B4-BE49-F238E27FC236}">
                <a16:creationId xmlns:a16="http://schemas.microsoft.com/office/drawing/2014/main" id="{013291B6-26B5-41EE-B8C5-4CDC60DBEC69}"/>
              </a:ext>
            </a:extLst>
          </p:cNvPr>
          <p:cNvCxnSpPr>
            <a:cxnSpLocks/>
          </p:cNvCxnSpPr>
          <p:nvPr/>
        </p:nvCxnSpPr>
        <p:spPr>
          <a:xfrm>
            <a:off x="6776443" y="3459740"/>
            <a:ext cx="790153" cy="671973"/>
          </a:xfrm>
          <a:prstGeom prst="straightConnector1">
            <a:avLst/>
          </a:prstGeom>
          <a:ln w="28575">
            <a:solidFill>
              <a:srgbClr val="EE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2696039E-0823-421B-A039-2F07FF94AE28}"/>
              </a:ext>
            </a:extLst>
          </p:cNvPr>
          <p:cNvSpPr txBox="1"/>
          <p:nvPr/>
        </p:nvSpPr>
        <p:spPr>
          <a:xfrm>
            <a:off x="7599112" y="3808547"/>
            <a:ext cx="21034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defRPr b="1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altLang="zh-TW" sz="1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save_m is our trained model based on 2012-2020 data</a:t>
            </a:r>
          </a:p>
        </p:txBody>
      </p:sp>
    </p:spTree>
    <p:extLst>
      <p:ext uri="{BB962C8B-B14F-4D97-AF65-F5344CB8AC3E}">
        <p14:creationId xmlns:p14="http://schemas.microsoft.com/office/powerpoint/2010/main" val="4508505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圖片 35">
            <a:extLst>
              <a:ext uri="{FF2B5EF4-FFF2-40B4-BE49-F238E27FC236}">
                <a16:creationId xmlns:a16="http://schemas.microsoft.com/office/drawing/2014/main" id="{B91132D3-3C91-4333-B7DD-9362086718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695"/>
            <a:ext cx="10096500" cy="1259882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57238" y="142682"/>
            <a:ext cx="8582025" cy="935038"/>
          </a:xfrm>
        </p:spPr>
        <p:txBody>
          <a:bodyPr/>
          <a:lstStyle/>
          <a:p>
            <a:r>
              <a:rPr lang="en-US" altLang="zh-TW" sz="3200" kern="1200" dirty="0">
                <a:solidFill>
                  <a:srgbClr val="FFF2CC"/>
                </a:solidFill>
                <a:latin typeface="Calibri"/>
                <a:cs typeface="Calibri"/>
              </a:rPr>
              <a:t>Application of the model:</a:t>
            </a:r>
            <a:br>
              <a:rPr lang="en-US" altLang="zh-TW" sz="3200" kern="1200" dirty="0">
                <a:solidFill>
                  <a:srgbClr val="FFF2CC"/>
                </a:solidFill>
                <a:latin typeface="Calibri"/>
                <a:cs typeface="Calibri"/>
              </a:rPr>
            </a:br>
            <a:r>
              <a:rPr lang="en-US" altLang="zh-TW" sz="3200" kern="1200" dirty="0">
                <a:solidFill>
                  <a:srgbClr val="FFF2CC"/>
                </a:solidFill>
                <a:latin typeface="Calibri"/>
                <a:cs typeface="Calibri"/>
              </a:rPr>
              <a:t>Increase both clients’ and ours profit</a:t>
            </a:r>
            <a:endParaRPr lang="zh-TW" altLang="en-US" sz="3200" kern="1200" dirty="0">
              <a:solidFill>
                <a:srgbClr val="FFF2CC"/>
              </a:solidFill>
              <a:latin typeface="Calibri"/>
              <a:cs typeface="Calibri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1C67A-C1B7-47FD-9FC4-B8E211A31D66}" type="slidenum">
              <a:rPr lang="zh-TW" altLang="en-US" smtClean="0"/>
              <a:t>26</a:t>
            </a:fld>
            <a:endParaRPr lang="zh-TW" altLang="en-US"/>
          </a:p>
        </p:txBody>
      </p:sp>
      <p:sp>
        <p:nvSpPr>
          <p:cNvPr id="5" name="AutoShape 2" descr="http://34.96.136.135/wp-content/uploads/2020/07/p3-1024x512.png"/>
          <p:cNvSpPr>
            <a:spLocks noChangeAspect="1" noChangeArrowheads="1"/>
          </p:cNvSpPr>
          <p:nvPr/>
        </p:nvSpPr>
        <p:spPr bwMode="auto">
          <a:xfrm>
            <a:off x="128835" y="869777"/>
            <a:ext cx="252413" cy="252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75724" tIns="37862" rIns="75724" bIns="37862" numCol="1" anchor="t" anchorCtr="0" compatLnSpc="1">
            <a:prstTxWarp prst="textNoShape">
              <a:avLst/>
            </a:prstTxWarp>
          </a:bodyPr>
          <a:lstStyle/>
          <a:p>
            <a:endParaRPr lang="zh-TW" altLang="en-US" sz="1987"/>
          </a:p>
        </p:txBody>
      </p:sp>
      <p:graphicFrame>
        <p:nvGraphicFramePr>
          <p:cNvPr id="7" name="資料庫圖表 6">
            <a:extLst>
              <a:ext uri="{FF2B5EF4-FFF2-40B4-BE49-F238E27FC236}">
                <a16:creationId xmlns:a16="http://schemas.microsoft.com/office/drawing/2014/main" id="{56AD1558-15F2-4FA6-A5FE-BD5F080DD1D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19708244"/>
              </p:ext>
            </p:extLst>
          </p:nvPr>
        </p:nvGraphicFramePr>
        <p:xfrm>
          <a:off x="1682750" y="1934933"/>
          <a:ext cx="6731000" cy="44873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2126847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3E4D0D45-6B5A-42FA-97A9-E8BDE1D3B4EE}"/>
              </a:ext>
            </a:extLst>
          </p:cNvPr>
          <p:cNvSpPr/>
          <p:nvPr/>
        </p:nvSpPr>
        <p:spPr>
          <a:xfrm>
            <a:off x="2177053" y="5641873"/>
            <a:ext cx="574240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1400" dirty="0">
                <a:solidFill>
                  <a:schemeClr val="bg1">
                    <a:lumMod val="50000"/>
                  </a:schemeClr>
                </a:solidFill>
                <a:latin typeface="思源黑体" panose="020B0400000000000000" pitchFamily="34" charset="-122"/>
                <a:ea typeface="思源黑体" panose="020B0400000000000000" pitchFamily="34" charset="-122"/>
                <a:sym typeface="思源黑体" panose="020B0400000000000000" pitchFamily="34" charset="-122"/>
              </a:rPr>
              <a:t>And the trouble is, if you don't risk anything, you risk even more.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latin typeface="思源黑体" panose="020B0400000000000000" pitchFamily="34" charset="-122"/>
              <a:ea typeface="思源黑体" panose="020B0400000000000000" pitchFamily="34" charset="-122"/>
              <a:sym typeface="思源黑体" panose="020B0400000000000000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2A45BA4-1384-4E0E-A55C-1C4337BEEB67}"/>
              </a:ext>
            </a:extLst>
          </p:cNvPr>
          <p:cNvSpPr txBox="1"/>
          <p:nvPr/>
        </p:nvSpPr>
        <p:spPr>
          <a:xfrm>
            <a:off x="1815663" y="2351866"/>
            <a:ext cx="4400244" cy="11118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6625" dirty="0">
                <a:solidFill>
                  <a:schemeClr val="accent2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Thank You</a:t>
            </a:r>
            <a:endParaRPr lang="zh-CN" altLang="en-US" sz="6625" dirty="0">
              <a:solidFill>
                <a:schemeClr val="accent2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8955F31B-5646-435B-BDAE-D687D9D5496E}"/>
              </a:ext>
            </a:extLst>
          </p:cNvPr>
          <p:cNvCxnSpPr/>
          <p:nvPr/>
        </p:nvCxnSpPr>
        <p:spPr>
          <a:xfrm>
            <a:off x="1388269" y="2409230"/>
            <a:ext cx="0" cy="2634555"/>
          </a:xfrm>
          <a:prstGeom prst="line">
            <a:avLst/>
          </a:prstGeom>
          <a:ln>
            <a:gradFill>
              <a:gsLst>
                <a:gs pos="885">
                  <a:schemeClr val="tx1"/>
                </a:gs>
                <a:gs pos="59000">
                  <a:schemeClr val="accent1">
                    <a:lumMod val="5000"/>
                    <a:lumOff val="95000"/>
                  </a:schemeClr>
                </a:gs>
                <a:gs pos="100000">
                  <a:schemeClr val="tx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 25">
            <a:extLst>
              <a:ext uri="{FF2B5EF4-FFF2-40B4-BE49-F238E27FC236}">
                <a16:creationId xmlns:a16="http://schemas.microsoft.com/office/drawing/2014/main" id="{C280186A-335B-472C-B2CB-D182910B234F}"/>
              </a:ext>
            </a:extLst>
          </p:cNvPr>
          <p:cNvSpPr/>
          <p:nvPr/>
        </p:nvSpPr>
        <p:spPr>
          <a:xfrm>
            <a:off x="1815664" y="3423555"/>
            <a:ext cx="4755203" cy="14687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757215"/>
            <a:r>
              <a:rPr lang="en-US" altLang="zh-CN" sz="4472" spc="-124" dirty="0">
                <a:solidFill>
                  <a:srgbClr val="CDB689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+mj-cs"/>
              </a:rPr>
              <a:t>For Your</a:t>
            </a:r>
            <a:r>
              <a:rPr lang="zh-CN" altLang="en-US" sz="4472" spc="-124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+mj-cs"/>
              </a:rPr>
              <a:t> </a:t>
            </a:r>
            <a:r>
              <a:rPr lang="en-US" altLang="zh-CN" sz="4472" spc="-124" dirty="0">
                <a:solidFill>
                  <a:schemeClr val="accent1">
                    <a:lumMod val="100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+mj-cs"/>
              </a:rPr>
              <a:t>Attention </a:t>
            </a:r>
            <a:endParaRPr lang="zh-CN" altLang="en-US" sz="4472" spc="-124" dirty="0">
              <a:solidFill>
                <a:schemeClr val="accent1">
                  <a:lumMod val="100000"/>
                </a:schemeClr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cs typeface="+mj-cs"/>
            </a:endParaRPr>
          </a:p>
        </p:txBody>
      </p: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E485F206-66CE-4BE3-93BC-47067A12B7CE}"/>
              </a:ext>
            </a:extLst>
          </p:cNvPr>
          <p:cNvCxnSpPr>
            <a:cxnSpLocks/>
          </p:cNvCxnSpPr>
          <p:nvPr/>
        </p:nvCxnSpPr>
        <p:spPr>
          <a:xfrm flipH="1">
            <a:off x="7761977" y="2896797"/>
            <a:ext cx="1711319" cy="2660352"/>
          </a:xfrm>
          <a:prstGeom prst="line">
            <a:avLst/>
          </a:prstGeom>
          <a:ln>
            <a:solidFill>
              <a:srgbClr val="E1D3B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F99ECC3F-242B-43EC-9146-7DBA230C4517}"/>
              </a:ext>
            </a:extLst>
          </p:cNvPr>
          <p:cNvCxnSpPr>
            <a:cxnSpLocks/>
          </p:cNvCxnSpPr>
          <p:nvPr/>
        </p:nvCxnSpPr>
        <p:spPr>
          <a:xfrm flipH="1">
            <a:off x="8164789" y="1830538"/>
            <a:ext cx="1711319" cy="2660352"/>
          </a:xfrm>
          <a:prstGeom prst="line">
            <a:avLst/>
          </a:prstGeom>
          <a:ln>
            <a:solidFill>
              <a:srgbClr val="E1D3B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BE518352-B633-4D4E-AF88-7C676144864F}"/>
              </a:ext>
            </a:extLst>
          </p:cNvPr>
          <p:cNvCxnSpPr>
            <a:cxnSpLocks/>
          </p:cNvCxnSpPr>
          <p:nvPr/>
        </p:nvCxnSpPr>
        <p:spPr>
          <a:xfrm flipH="1">
            <a:off x="7098667" y="2539003"/>
            <a:ext cx="1711319" cy="2660352"/>
          </a:xfrm>
          <a:prstGeom prst="line">
            <a:avLst/>
          </a:prstGeom>
          <a:ln>
            <a:solidFill>
              <a:srgbClr val="E1D3B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0E82BAD5-EE9F-4689-AD90-A9790967ED84}"/>
              </a:ext>
            </a:extLst>
          </p:cNvPr>
          <p:cNvCxnSpPr>
            <a:cxnSpLocks/>
          </p:cNvCxnSpPr>
          <p:nvPr/>
        </p:nvCxnSpPr>
        <p:spPr>
          <a:xfrm flipH="1">
            <a:off x="7852572" y="4048076"/>
            <a:ext cx="1711319" cy="2660352"/>
          </a:xfrm>
          <a:prstGeom prst="line">
            <a:avLst/>
          </a:prstGeom>
          <a:ln>
            <a:solidFill>
              <a:srgbClr val="E1D3B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任意多边形: 形状 33">
            <a:extLst>
              <a:ext uri="{FF2B5EF4-FFF2-40B4-BE49-F238E27FC236}">
                <a16:creationId xmlns:a16="http://schemas.microsoft.com/office/drawing/2014/main" id="{39DEA23C-46C8-46AF-A6A1-F79A8FA5BD63}"/>
              </a:ext>
            </a:extLst>
          </p:cNvPr>
          <p:cNvSpPr/>
          <p:nvPr/>
        </p:nvSpPr>
        <p:spPr>
          <a:xfrm rot="2008142">
            <a:off x="7806230" y="3096410"/>
            <a:ext cx="264622" cy="887237"/>
          </a:xfrm>
          <a:custGeom>
            <a:avLst/>
            <a:gdLst>
              <a:gd name="connsiteX0" fmla="*/ 278285 w 319543"/>
              <a:gd name="connsiteY0" fmla="*/ 0 h 1071380"/>
              <a:gd name="connsiteX1" fmla="*/ 319543 w 319543"/>
              <a:gd name="connsiteY1" fmla="*/ 0 h 1071380"/>
              <a:gd name="connsiteX2" fmla="*/ 319543 w 319543"/>
              <a:gd name="connsiteY2" fmla="*/ 601405 h 1071380"/>
              <a:gd name="connsiteX3" fmla="*/ 0 w 319543"/>
              <a:gd name="connsiteY3" fmla="*/ 1071380 h 1071380"/>
              <a:gd name="connsiteX4" fmla="*/ 0 w 319543"/>
              <a:gd name="connsiteY4" fmla="*/ 409295 h 1071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9543" h="1071380">
                <a:moveTo>
                  <a:pt x="278285" y="0"/>
                </a:moveTo>
                <a:lnTo>
                  <a:pt x="319543" y="0"/>
                </a:lnTo>
                <a:lnTo>
                  <a:pt x="319543" y="601405"/>
                </a:lnTo>
                <a:lnTo>
                  <a:pt x="0" y="1071380"/>
                </a:lnTo>
                <a:lnTo>
                  <a:pt x="0" y="409295"/>
                </a:lnTo>
                <a:close/>
              </a:path>
            </a:pathLst>
          </a:custGeom>
          <a:solidFill>
            <a:schemeClr val="bg2"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987"/>
          </a:p>
        </p:txBody>
      </p:sp>
      <p:sp>
        <p:nvSpPr>
          <p:cNvPr id="35" name="任意多边形: 形状 34">
            <a:extLst>
              <a:ext uri="{FF2B5EF4-FFF2-40B4-BE49-F238E27FC236}">
                <a16:creationId xmlns:a16="http://schemas.microsoft.com/office/drawing/2014/main" id="{DE506AFE-B7F3-4365-8BB9-CDA745049247}"/>
              </a:ext>
            </a:extLst>
          </p:cNvPr>
          <p:cNvSpPr/>
          <p:nvPr/>
        </p:nvSpPr>
        <p:spPr>
          <a:xfrm rot="2008142">
            <a:off x="7993247" y="3713026"/>
            <a:ext cx="264622" cy="887237"/>
          </a:xfrm>
          <a:custGeom>
            <a:avLst/>
            <a:gdLst>
              <a:gd name="connsiteX0" fmla="*/ 278285 w 319543"/>
              <a:gd name="connsiteY0" fmla="*/ 0 h 1071380"/>
              <a:gd name="connsiteX1" fmla="*/ 319543 w 319543"/>
              <a:gd name="connsiteY1" fmla="*/ 0 h 1071380"/>
              <a:gd name="connsiteX2" fmla="*/ 319543 w 319543"/>
              <a:gd name="connsiteY2" fmla="*/ 601405 h 1071380"/>
              <a:gd name="connsiteX3" fmla="*/ 0 w 319543"/>
              <a:gd name="connsiteY3" fmla="*/ 1071380 h 1071380"/>
              <a:gd name="connsiteX4" fmla="*/ 0 w 319543"/>
              <a:gd name="connsiteY4" fmla="*/ 409295 h 1071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9543" h="1071380">
                <a:moveTo>
                  <a:pt x="278285" y="0"/>
                </a:moveTo>
                <a:lnTo>
                  <a:pt x="319543" y="0"/>
                </a:lnTo>
                <a:lnTo>
                  <a:pt x="319543" y="601405"/>
                </a:lnTo>
                <a:lnTo>
                  <a:pt x="0" y="1071380"/>
                </a:lnTo>
                <a:lnTo>
                  <a:pt x="0" y="40929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987"/>
          </a:p>
        </p:txBody>
      </p:sp>
      <p:sp>
        <p:nvSpPr>
          <p:cNvPr id="36" name="任意多边形: 形状 35">
            <a:extLst>
              <a:ext uri="{FF2B5EF4-FFF2-40B4-BE49-F238E27FC236}">
                <a16:creationId xmlns:a16="http://schemas.microsoft.com/office/drawing/2014/main" id="{9CA9AA61-F536-405F-903C-6898A753619D}"/>
              </a:ext>
            </a:extLst>
          </p:cNvPr>
          <p:cNvSpPr/>
          <p:nvPr/>
        </p:nvSpPr>
        <p:spPr>
          <a:xfrm rot="2008142">
            <a:off x="9132843" y="2853113"/>
            <a:ext cx="160116" cy="536845"/>
          </a:xfrm>
          <a:custGeom>
            <a:avLst/>
            <a:gdLst>
              <a:gd name="connsiteX0" fmla="*/ 278285 w 319543"/>
              <a:gd name="connsiteY0" fmla="*/ 0 h 1071380"/>
              <a:gd name="connsiteX1" fmla="*/ 319543 w 319543"/>
              <a:gd name="connsiteY1" fmla="*/ 0 h 1071380"/>
              <a:gd name="connsiteX2" fmla="*/ 319543 w 319543"/>
              <a:gd name="connsiteY2" fmla="*/ 601405 h 1071380"/>
              <a:gd name="connsiteX3" fmla="*/ 0 w 319543"/>
              <a:gd name="connsiteY3" fmla="*/ 1071380 h 1071380"/>
              <a:gd name="connsiteX4" fmla="*/ 0 w 319543"/>
              <a:gd name="connsiteY4" fmla="*/ 409295 h 1071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9543" h="1071380">
                <a:moveTo>
                  <a:pt x="278285" y="0"/>
                </a:moveTo>
                <a:lnTo>
                  <a:pt x="319543" y="0"/>
                </a:lnTo>
                <a:lnTo>
                  <a:pt x="319543" y="601405"/>
                </a:lnTo>
                <a:lnTo>
                  <a:pt x="0" y="1071380"/>
                </a:lnTo>
                <a:lnTo>
                  <a:pt x="0" y="409295"/>
                </a:lnTo>
                <a:close/>
              </a:path>
            </a:pathLst>
          </a:custGeom>
          <a:solidFill>
            <a:schemeClr val="accent1">
              <a:lumMod val="10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987"/>
          </a:p>
        </p:txBody>
      </p:sp>
    </p:spTree>
    <p:extLst>
      <p:ext uri="{BB962C8B-B14F-4D97-AF65-F5344CB8AC3E}">
        <p14:creationId xmlns:p14="http://schemas.microsoft.com/office/powerpoint/2010/main" val="34425377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 title="Skyline">
            <a:extLst>
              <a:ext uri="{FF2B5EF4-FFF2-40B4-BE49-F238E27FC236}">
                <a16:creationId xmlns:a16="http://schemas.microsoft.com/office/drawing/2014/main" id="{6B070BD8-8610-4F64-A93A-41F46C39ECA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9408" b="9408"/>
          <a:stretch>
            <a:fillRect/>
          </a:stretch>
        </p:blipFill>
        <p:spPr/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69D4BCF2-C773-495F-A4D5-860FB6A2F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Appendix</a:t>
            </a:r>
            <a:endParaRPr lang="en-US" b="0" dirty="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14277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331656B-F5D8-4E75-B3BE-B8ECDFD35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C25355A-0BBA-4480-B3F0-112FE84762B9}" type="slidenum">
              <a:rPr lang="en-US" altLang="zh-TW" smtClean="0"/>
              <a:pPr>
                <a:defRPr/>
              </a:pPr>
              <a:t>29</a:t>
            </a:fld>
            <a:endParaRPr lang="en-US" altLang="zh-TW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633E8162-F184-4CC1-929C-0D3EED679A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695"/>
            <a:ext cx="10096500" cy="1259882"/>
          </a:xfrm>
          <a:prstGeom prst="rect">
            <a:avLst/>
          </a:prstGeom>
        </p:spPr>
      </p:pic>
      <p:sp>
        <p:nvSpPr>
          <p:cNvPr id="13" name="標題 1">
            <a:extLst>
              <a:ext uri="{FF2B5EF4-FFF2-40B4-BE49-F238E27FC236}">
                <a16:creationId xmlns:a16="http://schemas.microsoft.com/office/drawing/2014/main" id="{E29A0005-E35D-49BD-B132-CA4BC79BA8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7238" y="511175"/>
            <a:ext cx="8582025" cy="935038"/>
          </a:xfrm>
        </p:spPr>
        <p:txBody>
          <a:bodyPr/>
          <a:lstStyle/>
          <a:p>
            <a:r>
              <a:rPr lang="en-US" altLang="zh-TW" sz="3200" kern="1200" dirty="0">
                <a:solidFill>
                  <a:srgbClr val="FFF2CC"/>
                </a:solidFill>
                <a:latin typeface="Calibri"/>
                <a:cs typeface="Calibri"/>
              </a:rPr>
              <a:t>Neural Network</a:t>
            </a:r>
            <a:endParaRPr lang="zh-TW" altLang="en-US" sz="3200" kern="1200" dirty="0">
              <a:solidFill>
                <a:srgbClr val="FFF2CC"/>
              </a:solidFill>
              <a:latin typeface="Calibri"/>
              <a:cs typeface="Calibri"/>
            </a:endParaRPr>
          </a:p>
        </p:txBody>
      </p:sp>
      <p:pic>
        <p:nvPicPr>
          <p:cNvPr id="24578" name="Picture 2" descr="machine learning neural networks online -">
            <a:extLst>
              <a:ext uri="{FF2B5EF4-FFF2-40B4-BE49-F238E27FC236}">
                <a16:creationId xmlns:a16="http://schemas.microsoft.com/office/drawing/2014/main" id="{F060874C-2F46-49F1-A674-89C4369C14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27325"/>
            <a:ext cx="10096500" cy="5489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72762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矩形: 圓角 76">
            <a:extLst>
              <a:ext uri="{FF2B5EF4-FFF2-40B4-BE49-F238E27FC236}">
                <a16:creationId xmlns:a16="http://schemas.microsoft.com/office/drawing/2014/main" id="{2B32B00E-572C-4975-8BFE-F40411C2B1F8}"/>
              </a:ext>
            </a:extLst>
          </p:cNvPr>
          <p:cNvSpPr/>
          <p:nvPr/>
        </p:nvSpPr>
        <p:spPr>
          <a:xfrm>
            <a:off x="4972905" y="4675895"/>
            <a:ext cx="3103182" cy="1128801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8" name="矩形: 圓角 77">
            <a:extLst>
              <a:ext uri="{FF2B5EF4-FFF2-40B4-BE49-F238E27FC236}">
                <a16:creationId xmlns:a16="http://schemas.microsoft.com/office/drawing/2014/main" id="{487260EC-A582-47A8-9079-71770BE336E1}"/>
              </a:ext>
            </a:extLst>
          </p:cNvPr>
          <p:cNvSpPr/>
          <p:nvPr/>
        </p:nvSpPr>
        <p:spPr>
          <a:xfrm>
            <a:off x="4975837" y="2661714"/>
            <a:ext cx="3103182" cy="1128801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6" name="圖片 35">
            <a:extLst>
              <a:ext uri="{FF2B5EF4-FFF2-40B4-BE49-F238E27FC236}">
                <a16:creationId xmlns:a16="http://schemas.microsoft.com/office/drawing/2014/main" id="{B91132D3-3C91-4333-B7DD-9362086718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695"/>
            <a:ext cx="10096500" cy="1259882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200" kern="1200" dirty="0">
                <a:solidFill>
                  <a:srgbClr val="FFF2CC"/>
                </a:solidFill>
                <a:latin typeface="Calibri"/>
                <a:cs typeface="Calibri"/>
              </a:rPr>
              <a:t>How it works</a:t>
            </a:r>
            <a:endParaRPr lang="zh-TW" altLang="en-US" sz="3200" kern="1200" dirty="0">
              <a:solidFill>
                <a:srgbClr val="FFF2CC"/>
              </a:solidFill>
              <a:latin typeface="Calibri"/>
              <a:cs typeface="Calibri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TW" dirty="0"/>
          </a:p>
          <a:p>
            <a:pPr marL="0" indent="0">
              <a:buNone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1C67A-C1B7-47FD-9FC4-B8E211A31D66}" type="slidenum">
              <a:rPr lang="zh-TW" altLang="en-US" smtClean="0"/>
              <a:t>3</a:t>
            </a:fld>
            <a:endParaRPr lang="zh-TW" altLang="en-US"/>
          </a:p>
        </p:txBody>
      </p:sp>
      <p:sp>
        <p:nvSpPr>
          <p:cNvPr id="5" name="AutoShape 2" descr="http://34.96.136.135/wp-content/uploads/2020/07/p3-1024x512.png"/>
          <p:cNvSpPr>
            <a:spLocks noChangeAspect="1" noChangeArrowheads="1"/>
          </p:cNvSpPr>
          <p:nvPr/>
        </p:nvSpPr>
        <p:spPr bwMode="auto">
          <a:xfrm>
            <a:off x="128835" y="869777"/>
            <a:ext cx="252413" cy="252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75724" tIns="37862" rIns="75724" bIns="37862" numCol="1" anchor="t" anchorCtr="0" compatLnSpc="1">
            <a:prstTxWarp prst="textNoShape">
              <a:avLst/>
            </a:prstTxWarp>
          </a:bodyPr>
          <a:lstStyle/>
          <a:p>
            <a:endParaRPr lang="zh-TW" altLang="en-US" sz="1987"/>
          </a:p>
        </p:txBody>
      </p:sp>
      <p:grpSp>
        <p:nvGrpSpPr>
          <p:cNvPr id="38" name="群組 37">
            <a:extLst>
              <a:ext uri="{FF2B5EF4-FFF2-40B4-BE49-F238E27FC236}">
                <a16:creationId xmlns:a16="http://schemas.microsoft.com/office/drawing/2014/main" id="{6768C10A-92E0-4934-A0AF-2C5F096AA909}"/>
              </a:ext>
            </a:extLst>
          </p:cNvPr>
          <p:cNvGrpSpPr/>
          <p:nvPr/>
        </p:nvGrpSpPr>
        <p:grpSpPr>
          <a:xfrm>
            <a:off x="9151679" y="3502173"/>
            <a:ext cx="709490" cy="1225742"/>
            <a:chOff x="9543627" y="1340474"/>
            <a:chExt cx="1310987" cy="2264910"/>
          </a:xfrm>
        </p:grpSpPr>
        <p:pic>
          <p:nvPicPr>
            <p:cNvPr id="39" name="圖片 38">
              <a:extLst>
                <a:ext uri="{FF2B5EF4-FFF2-40B4-BE49-F238E27FC236}">
                  <a16:creationId xmlns:a16="http://schemas.microsoft.com/office/drawing/2014/main" id="{BCDBA1C5-6AF1-4A94-AC94-E2590587B30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87338" y="1340474"/>
              <a:ext cx="807738" cy="807738"/>
            </a:xfrm>
            <a:prstGeom prst="rect">
              <a:avLst/>
            </a:prstGeom>
          </p:spPr>
        </p:pic>
        <p:sp>
          <p:nvSpPr>
            <p:cNvPr id="40" name="Freeform 47">
              <a:extLst>
                <a:ext uri="{FF2B5EF4-FFF2-40B4-BE49-F238E27FC236}">
                  <a16:creationId xmlns:a16="http://schemas.microsoft.com/office/drawing/2014/main" id="{FBE7FDD6-8435-48B6-ADEA-561B46171919}"/>
                </a:ext>
              </a:extLst>
            </p:cNvPr>
            <p:cNvSpPr>
              <a:spLocks/>
            </p:cNvSpPr>
            <p:nvPr/>
          </p:nvSpPr>
          <p:spPr bwMode="auto">
            <a:xfrm>
              <a:off x="9543627" y="1650651"/>
              <a:ext cx="1310987" cy="1954733"/>
            </a:xfrm>
            <a:custGeom>
              <a:avLst/>
              <a:gdLst>
                <a:gd name="T0" fmla="*/ 450 w 450"/>
                <a:gd name="T1" fmla="*/ 409 h 931"/>
                <a:gd name="T2" fmla="*/ 450 w 450"/>
                <a:gd name="T3" fmla="*/ 562 h 931"/>
                <a:gd name="T4" fmla="*/ 410 w 450"/>
                <a:gd name="T5" fmla="*/ 562 h 931"/>
                <a:gd name="T6" fmla="*/ 400 w 450"/>
                <a:gd name="T7" fmla="*/ 419 h 931"/>
                <a:gd name="T8" fmla="*/ 341 w 450"/>
                <a:gd name="T9" fmla="*/ 292 h 931"/>
                <a:gd name="T10" fmla="*/ 336 w 450"/>
                <a:gd name="T11" fmla="*/ 526 h 931"/>
                <a:gd name="T12" fmla="*/ 374 w 450"/>
                <a:gd name="T13" fmla="*/ 931 h 931"/>
                <a:gd name="T14" fmla="*/ 324 w 450"/>
                <a:gd name="T15" fmla="*/ 931 h 931"/>
                <a:gd name="T16" fmla="*/ 262 w 450"/>
                <a:gd name="T17" fmla="*/ 511 h 931"/>
                <a:gd name="T18" fmla="*/ 238 w 450"/>
                <a:gd name="T19" fmla="*/ 511 h 931"/>
                <a:gd name="T20" fmla="*/ 215 w 450"/>
                <a:gd name="T21" fmla="*/ 931 h 931"/>
                <a:gd name="T22" fmla="*/ 165 w 450"/>
                <a:gd name="T23" fmla="*/ 931 h 931"/>
                <a:gd name="T24" fmla="*/ 165 w 450"/>
                <a:gd name="T25" fmla="*/ 423 h 931"/>
                <a:gd name="T26" fmla="*/ 188 w 450"/>
                <a:gd name="T27" fmla="*/ 285 h 931"/>
                <a:gd name="T28" fmla="*/ 31 w 450"/>
                <a:gd name="T29" fmla="*/ 114 h 931"/>
                <a:gd name="T30" fmla="*/ 0 w 450"/>
                <a:gd name="T31" fmla="*/ 16 h 931"/>
                <a:gd name="T32" fmla="*/ 44 w 450"/>
                <a:gd name="T33" fmla="*/ 0 h 931"/>
                <a:gd name="T34" fmla="*/ 179 w 450"/>
                <a:gd name="T35" fmla="*/ 197 h 931"/>
                <a:gd name="T36" fmla="*/ 225 w 450"/>
                <a:gd name="T37" fmla="*/ 197 h 931"/>
                <a:gd name="T38" fmla="*/ 255 w 450"/>
                <a:gd name="T39" fmla="*/ 240 h 931"/>
                <a:gd name="T40" fmla="*/ 200 w 450"/>
                <a:gd name="T41" fmla="*/ 411 h 931"/>
                <a:gd name="T42" fmla="*/ 225 w 450"/>
                <a:gd name="T43" fmla="*/ 450 h 931"/>
                <a:gd name="T44" fmla="*/ 266 w 450"/>
                <a:gd name="T45" fmla="*/ 416 h 931"/>
                <a:gd name="T46" fmla="*/ 255 w 450"/>
                <a:gd name="T47" fmla="*/ 240 h 931"/>
                <a:gd name="T48" fmla="*/ 307 w 450"/>
                <a:gd name="T49" fmla="*/ 195 h 931"/>
                <a:gd name="T50" fmla="*/ 400 w 450"/>
                <a:gd name="T51" fmla="*/ 257 h 931"/>
                <a:gd name="T52" fmla="*/ 450 w 450"/>
                <a:gd name="T53" fmla="*/ 409 h 931"/>
                <a:gd name="connsiteX0" fmla="*/ 10048 w 10048"/>
                <a:gd name="connsiteY0" fmla="*/ 4552 h 10159"/>
                <a:gd name="connsiteX1" fmla="*/ 10048 w 10048"/>
                <a:gd name="connsiteY1" fmla="*/ 6196 h 10159"/>
                <a:gd name="connsiteX2" fmla="*/ 9159 w 10048"/>
                <a:gd name="connsiteY2" fmla="*/ 6196 h 10159"/>
                <a:gd name="connsiteX3" fmla="*/ 8937 w 10048"/>
                <a:gd name="connsiteY3" fmla="*/ 4660 h 10159"/>
                <a:gd name="connsiteX4" fmla="*/ 7626 w 10048"/>
                <a:gd name="connsiteY4" fmla="*/ 3295 h 10159"/>
                <a:gd name="connsiteX5" fmla="*/ 7515 w 10048"/>
                <a:gd name="connsiteY5" fmla="*/ 5809 h 10159"/>
                <a:gd name="connsiteX6" fmla="*/ 8359 w 10048"/>
                <a:gd name="connsiteY6" fmla="*/ 10159 h 10159"/>
                <a:gd name="connsiteX7" fmla="*/ 7248 w 10048"/>
                <a:gd name="connsiteY7" fmla="*/ 10159 h 10159"/>
                <a:gd name="connsiteX8" fmla="*/ 5870 w 10048"/>
                <a:gd name="connsiteY8" fmla="*/ 5648 h 10159"/>
                <a:gd name="connsiteX9" fmla="*/ 5337 w 10048"/>
                <a:gd name="connsiteY9" fmla="*/ 5648 h 10159"/>
                <a:gd name="connsiteX10" fmla="*/ 4826 w 10048"/>
                <a:gd name="connsiteY10" fmla="*/ 10159 h 10159"/>
                <a:gd name="connsiteX11" fmla="*/ 3715 w 10048"/>
                <a:gd name="connsiteY11" fmla="*/ 10159 h 10159"/>
                <a:gd name="connsiteX12" fmla="*/ 3715 w 10048"/>
                <a:gd name="connsiteY12" fmla="*/ 4703 h 10159"/>
                <a:gd name="connsiteX13" fmla="*/ 4226 w 10048"/>
                <a:gd name="connsiteY13" fmla="*/ 3220 h 10159"/>
                <a:gd name="connsiteX14" fmla="*/ 737 w 10048"/>
                <a:gd name="connsiteY14" fmla="*/ 1383 h 10159"/>
                <a:gd name="connsiteX15" fmla="*/ 0 w 10048"/>
                <a:gd name="connsiteY15" fmla="*/ 267 h 10159"/>
                <a:gd name="connsiteX16" fmla="*/ 1026 w 10048"/>
                <a:gd name="connsiteY16" fmla="*/ 159 h 10159"/>
                <a:gd name="connsiteX17" fmla="*/ 4026 w 10048"/>
                <a:gd name="connsiteY17" fmla="*/ 2275 h 10159"/>
                <a:gd name="connsiteX18" fmla="*/ 5048 w 10048"/>
                <a:gd name="connsiteY18" fmla="*/ 2275 h 10159"/>
                <a:gd name="connsiteX19" fmla="*/ 5715 w 10048"/>
                <a:gd name="connsiteY19" fmla="*/ 2737 h 10159"/>
                <a:gd name="connsiteX20" fmla="*/ 4492 w 10048"/>
                <a:gd name="connsiteY20" fmla="*/ 4574 h 10159"/>
                <a:gd name="connsiteX21" fmla="*/ 5048 w 10048"/>
                <a:gd name="connsiteY21" fmla="*/ 4993 h 10159"/>
                <a:gd name="connsiteX22" fmla="*/ 5959 w 10048"/>
                <a:gd name="connsiteY22" fmla="*/ 4627 h 10159"/>
                <a:gd name="connsiteX23" fmla="*/ 5715 w 10048"/>
                <a:gd name="connsiteY23" fmla="*/ 2737 h 10159"/>
                <a:gd name="connsiteX24" fmla="*/ 6870 w 10048"/>
                <a:gd name="connsiteY24" fmla="*/ 2254 h 10159"/>
                <a:gd name="connsiteX25" fmla="*/ 8937 w 10048"/>
                <a:gd name="connsiteY25" fmla="*/ 2919 h 10159"/>
                <a:gd name="connsiteX26" fmla="*/ 10048 w 10048"/>
                <a:gd name="connsiteY26" fmla="*/ 4552 h 10159"/>
                <a:gd name="connsiteX0" fmla="*/ 10048 w 10048"/>
                <a:gd name="connsiteY0" fmla="*/ 4552 h 10159"/>
                <a:gd name="connsiteX1" fmla="*/ 10048 w 10048"/>
                <a:gd name="connsiteY1" fmla="*/ 6196 h 10159"/>
                <a:gd name="connsiteX2" fmla="*/ 9159 w 10048"/>
                <a:gd name="connsiteY2" fmla="*/ 6196 h 10159"/>
                <a:gd name="connsiteX3" fmla="*/ 8937 w 10048"/>
                <a:gd name="connsiteY3" fmla="*/ 4660 h 10159"/>
                <a:gd name="connsiteX4" fmla="*/ 7626 w 10048"/>
                <a:gd name="connsiteY4" fmla="*/ 3295 h 10159"/>
                <a:gd name="connsiteX5" fmla="*/ 7515 w 10048"/>
                <a:gd name="connsiteY5" fmla="*/ 5809 h 10159"/>
                <a:gd name="connsiteX6" fmla="*/ 8359 w 10048"/>
                <a:gd name="connsiteY6" fmla="*/ 10159 h 10159"/>
                <a:gd name="connsiteX7" fmla="*/ 7248 w 10048"/>
                <a:gd name="connsiteY7" fmla="*/ 10159 h 10159"/>
                <a:gd name="connsiteX8" fmla="*/ 5870 w 10048"/>
                <a:gd name="connsiteY8" fmla="*/ 5648 h 10159"/>
                <a:gd name="connsiteX9" fmla="*/ 5337 w 10048"/>
                <a:gd name="connsiteY9" fmla="*/ 5648 h 10159"/>
                <a:gd name="connsiteX10" fmla="*/ 4826 w 10048"/>
                <a:gd name="connsiteY10" fmla="*/ 10159 h 10159"/>
                <a:gd name="connsiteX11" fmla="*/ 3715 w 10048"/>
                <a:gd name="connsiteY11" fmla="*/ 10159 h 10159"/>
                <a:gd name="connsiteX12" fmla="*/ 3715 w 10048"/>
                <a:gd name="connsiteY12" fmla="*/ 4703 h 10159"/>
                <a:gd name="connsiteX13" fmla="*/ 4226 w 10048"/>
                <a:gd name="connsiteY13" fmla="*/ 3220 h 10159"/>
                <a:gd name="connsiteX14" fmla="*/ 737 w 10048"/>
                <a:gd name="connsiteY14" fmla="*/ 1383 h 10159"/>
                <a:gd name="connsiteX15" fmla="*/ 0 w 10048"/>
                <a:gd name="connsiteY15" fmla="*/ 267 h 10159"/>
                <a:gd name="connsiteX16" fmla="*/ 1026 w 10048"/>
                <a:gd name="connsiteY16" fmla="*/ 159 h 10159"/>
                <a:gd name="connsiteX17" fmla="*/ 4026 w 10048"/>
                <a:gd name="connsiteY17" fmla="*/ 2275 h 10159"/>
                <a:gd name="connsiteX18" fmla="*/ 5048 w 10048"/>
                <a:gd name="connsiteY18" fmla="*/ 2275 h 10159"/>
                <a:gd name="connsiteX19" fmla="*/ 5715 w 10048"/>
                <a:gd name="connsiteY19" fmla="*/ 2737 h 10159"/>
                <a:gd name="connsiteX20" fmla="*/ 4492 w 10048"/>
                <a:gd name="connsiteY20" fmla="*/ 4574 h 10159"/>
                <a:gd name="connsiteX21" fmla="*/ 5048 w 10048"/>
                <a:gd name="connsiteY21" fmla="*/ 4993 h 10159"/>
                <a:gd name="connsiteX22" fmla="*/ 5959 w 10048"/>
                <a:gd name="connsiteY22" fmla="*/ 4627 h 10159"/>
                <a:gd name="connsiteX23" fmla="*/ 5715 w 10048"/>
                <a:gd name="connsiteY23" fmla="*/ 2737 h 10159"/>
                <a:gd name="connsiteX24" fmla="*/ 6870 w 10048"/>
                <a:gd name="connsiteY24" fmla="*/ 2254 h 10159"/>
                <a:gd name="connsiteX25" fmla="*/ 8937 w 10048"/>
                <a:gd name="connsiteY25" fmla="*/ 2919 h 10159"/>
                <a:gd name="connsiteX26" fmla="*/ 10048 w 10048"/>
                <a:gd name="connsiteY26" fmla="*/ 4552 h 10159"/>
                <a:gd name="connsiteX0" fmla="*/ 10336 w 10336"/>
                <a:gd name="connsiteY0" fmla="*/ 4694 h 10301"/>
                <a:gd name="connsiteX1" fmla="*/ 10336 w 10336"/>
                <a:gd name="connsiteY1" fmla="*/ 6338 h 10301"/>
                <a:gd name="connsiteX2" fmla="*/ 9447 w 10336"/>
                <a:gd name="connsiteY2" fmla="*/ 6338 h 10301"/>
                <a:gd name="connsiteX3" fmla="*/ 9225 w 10336"/>
                <a:gd name="connsiteY3" fmla="*/ 4802 h 10301"/>
                <a:gd name="connsiteX4" fmla="*/ 7914 w 10336"/>
                <a:gd name="connsiteY4" fmla="*/ 3437 h 10301"/>
                <a:gd name="connsiteX5" fmla="*/ 7803 w 10336"/>
                <a:gd name="connsiteY5" fmla="*/ 5951 h 10301"/>
                <a:gd name="connsiteX6" fmla="*/ 8647 w 10336"/>
                <a:gd name="connsiteY6" fmla="*/ 10301 h 10301"/>
                <a:gd name="connsiteX7" fmla="*/ 7536 w 10336"/>
                <a:gd name="connsiteY7" fmla="*/ 10301 h 10301"/>
                <a:gd name="connsiteX8" fmla="*/ 6158 w 10336"/>
                <a:gd name="connsiteY8" fmla="*/ 5790 h 10301"/>
                <a:gd name="connsiteX9" fmla="*/ 5625 w 10336"/>
                <a:gd name="connsiteY9" fmla="*/ 5790 h 10301"/>
                <a:gd name="connsiteX10" fmla="*/ 5114 w 10336"/>
                <a:gd name="connsiteY10" fmla="*/ 10301 h 10301"/>
                <a:gd name="connsiteX11" fmla="*/ 4003 w 10336"/>
                <a:gd name="connsiteY11" fmla="*/ 10301 h 10301"/>
                <a:gd name="connsiteX12" fmla="*/ 4003 w 10336"/>
                <a:gd name="connsiteY12" fmla="*/ 4845 h 10301"/>
                <a:gd name="connsiteX13" fmla="*/ 4514 w 10336"/>
                <a:gd name="connsiteY13" fmla="*/ 3362 h 10301"/>
                <a:gd name="connsiteX14" fmla="*/ 1025 w 10336"/>
                <a:gd name="connsiteY14" fmla="*/ 1525 h 10301"/>
                <a:gd name="connsiteX15" fmla="*/ 0 w 10336"/>
                <a:gd name="connsiteY15" fmla="*/ 121 h 10301"/>
                <a:gd name="connsiteX16" fmla="*/ 1314 w 10336"/>
                <a:gd name="connsiteY16" fmla="*/ 301 h 10301"/>
                <a:gd name="connsiteX17" fmla="*/ 4314 w 10336"/>
                <a:gd name="connsiteY17" fmla="*/ 2417 h 10301"/>
                <a:gd name="connsiteX18" fmla="*/ 5336 w 10336"/>
                <a:gd name="connsiteY18" fmla="*/ 2417 h 10301"/>
                <a:gd name="connsiteX19" fmla="*/ 6003 w 10336"/>
                <a:gd name="connsiteY19" fmla="*/ 2879 h 10301"/>
                <a:gd name="connsiteX20" fmla="*/ 4780 w 10336"/>
                <a:gd name="connsiteY20" fmla="*/ 4716 h 10301"/>
                <a:gd name="connsiteX21" fmla="*/ 5336 w 10336"/>
                <a:gd name="connsiteY21" fmla="*/ 5135 h 10301"/>
                <a:gd name="connsiteX22" fmla="*/ 6247 w 10336"/>
                <a:gd name="connsiteY22" fmla="*/ 4769 h 10301"/>
                <a:gd name="connsiteX23" fmla="*/ 6003 w 10336"/>
                <a:gd name="connsiteY23" fmla="*/ 2879 h 10301"/>
                <a:gd name="connsiteX24" fmla="*/ 7158 w 10336"/>
                <a:gd name="connsiteY24" fmla="*/ 2396 h 10301"/>
                <a:gd name="connsiteX25" fmla="*/ 9225 w 10336"/>
                <a:gd name="connsiteY25" fmla="*/ 3061 h 10301"/>
                <a:gd name="connsiteX26" fmla="*/ 10336 w 10336"/>
                <a:gd name="connsiteY26" fmla="*/ 4694 h 10301"/>
                <a:gd name="connsiteX0" fmla="*/ 10336 w 10336"/>
                <a:gd name="connsiteY0" fmla="*/ 5016 h 10623"/>
                <a:gd name="connsiteX1" fmla="*/ 10336 w 10336"/>
                <a:gd name="connsiteY1" fmla="*/ 6660 h 10623"/>
                <a:gd name="connsiteX2" fmla="*/ 9447 w 10336"/>
                <a:gd name="connsiteY2" fmla="*/ 6660 h 10623"/>
                <a:gd name="connsiteX3" fmla="*/ 9225 w 10336"/>
                <a:gd name="connsiteY3" fmla="*/ 5124 h 10623"/>
                <a:gd name="connsiteX4" fmla="*/ 7914 w 10336"/>
                <a:gd name="connsiteY4" fmla="*/ 3759 h 10623"/>
                <a:gd name="connsiteX5" fmla="*/ 7803 w 10336"/>
                <a:gd name="connsiteY5" fmla="*/ 6273 h 10623"/>
                <a:gd name="connsiteX6" fmla="*/ 8647 w 10336"/>
                <a:gd name="connsiteY6" fmla="*/ 10623 h 10623"/>
                <a:gd name="connsiteX7" fmla="*/ 7536 w 10336"/>
                <a:gd name="connsiteY7" fmla="*/ 10623 h 10623"/>
                <a:gd name="connsiteX8" fmla="*/ 6158 w 10336"/>
                <a:gd name="connsiteY8" fmla="*/ 6112 h 10623"/>
                <a:gd name="connsiteX9" fmla="*/ 5625 w 10336"/>
                <a:gd name="connsiteY9" fmla="*/ 6112 h 10623"/>
                <a:gd name="connsiteX10" fmla="*/ 5114 w 10336"/>
                <a:gd name="connsiteY10" fmla="*/ 10623 h 10623"/>
                <a:gd name="connsiteX11" fmla="*/ 4003 w 10336"/>
                <a:gd name="connsiteY11" fmla="*/ 10623 h 10623"/>
                <a:gd name="connsiteX12" fmla="*/ 4003 w 10336"/>
                <a:gd name="connsiteY12" fmla="*/ 5167 h 10623"/>
                <a:gd name="connsiteX13" fmla="*/ 4514 w 10336"/>
                <a:gd name="connsiteY13" fmla="*/ 3684 h 10623"/>
                <a:gd name="connsiteX14" fmla="*/ 1025 w 10336"/>
                <a:gd name="connsiteY14" fmla="*/ 1847 h 10623"/>
                <a:gd name="connsiteX15" fmla="*/ 0 w 10336"/>
                <a:gd name="connsiteY15" fmla="*/ 443 h 10623"/>
                <a:gd name="connsiteX16" fmla="*/ 1314 w 10336"/>
                <a:gd name="connsiteY16" fmla="*/ 623 h 10623"/>
                <a:gd name="connsiteX17" fmla="*/ 4314 w 10336"/>
                <a:gd name="connsiteY17" fmla="*/ 2739 h 10623"/>
                <a:gd name="connsiteX18" fmla="*/ 5336 w 10336"/>
                <a:gd name="connsiteY18" fmla="*/ 2739 h 10623"/>
                <a:gd name="connsiteX19" fmla="*/ 6003 w 10336"/>
                <a:gd name="connsiteY19" fmla="*/ 3201 h 10623"/>
                <a:gd name="connsiteX20" fmla="*/ 4780 w 10336"/>
                <a:gd name="connsiteY20" fmla="*/ 5038 h 10623"/>
                <a:gd name="connsiteX21" fmla="*/ 5336 w 10336"/>
                <a:gd name="connsiteY21" fmla="*/ 5457 h 10623"/>
                <a:gd name="connsiteX22" fmla="*/ 6247 w 10336"/>
                <a:gd name="connsiteY22" fmla="*/ 5091 h 10623"/>
                <a:gd name="connsiteX23" fmla="*/ 6003 w 10336"/>
                <a:gd name="connsiteY23" fmla="*/ 3201 h 10623"/>
                <a:gd name="connsiteX24" fmla="*/ 7158 w 10336"/>
                <a:gd name="connsiteY24" fmla="*/ 2718 h 10623"/>
                <a:gd name="connsiteX25" fmla="*/ 9225 w 10336"/>
                <a:gd name="connsiteY25" fmla="*/ 3383 h 10623"/>
                <a:gd name="connsiteX26" fmla="*/ 10336 w 10336"/>
                <a:gd name="connsiteY26" fmla="*/ 5016 h 10623"/>
                <a:gd name="connsiteX0" fmla="*/ 10000 w 10000"/>
                <a:gd name="connsiteY0" fmla="*/ 4698 h 10305"/>
                <a:gd name="connsiteX1" fmla="*/ 10000 w 10000"/>
                <a:gd name="connsiteY1" fmla="*/ 6342 h 10305"/>
                <a:gd name="connsiteX2" fmla="*/ 9111 w 10000"/>
                <a:gd name="connsiteY2" fmla="*/ 6342 h 10305"/>
                <a:gd name="connsiteX3" fmla="*/ 8889 w 10000"/>
                <a:gd name="connsiteY3" fmla="*/ 4806 h 10305"/>
                <a:gd name="connsiteX4" fmla="*/ 7578 w 10000"/>
                <a:gd name="connsiteY4" fmla="*/ 3441 h 10305"/>
                <a:gd name="connsiteX5" fmla="*/ 7467 w 10000"/>
                <a:gd name="connsiteY5" fmla="*/ 5955 h 10305"/>
                <a:gd name="connsiteX6" fmla="*/ 8311 w 10000"/>
                <a:gd name="connsiteY6" fmla="*/ 10305 h 10305"/>
                <a:gd name="connsiteX7" fmla="*/ 7200 w 10000"/>
                <a:gd name="connsiteY7" fmla="*/ 10305 h 10305"/>
                <a:gd name="connsiteX8" fmla="*/ 5822 w 10000"/>
                <a:gd name="connsiteY8" fmla="*/ 5794 h 10305"/>
                <a:gd name="connsiteX9" fmla="*/ 5289 w 10000"/>
                <a:gd name="connsiteY9" fmla="*/ 5794 h 10305"/>
                <a:gd name="connsiteX10" fmla="*/ 4778 w 10000"/>
                <a:gd name="connsiteY10" fmla="*/ 10305 h 10305"/>
                <a:gd name="connsiteX11" fmla="*/ 3667 w 10000"/>
                <a:gd name="connsiteY11" fmla="*/ 10305 h 10305"/>
                <a:gd name="connsiteX12" fmla="*/ 3667 w 10000"/>
                <a:gd name="connsiteY12" fmla="*/ 4849 h 10305"/>
                <a:gd name="connsiteX13" fmla="*/ 4178 w 10000"/>
                <a:gd name="connsiteY13" fmla="*/ 3366 h 10305"/>
                <a:gd name="connsiteX14" fmla="*/ 689 w 10000"/>
                <a:gd name="connsiteY14" fmla="*/ 1529 h 10305"/>
                <a:gd name="connsiteX15" fmla="*/ 0 w 10000"/>
                <a:gd name="connsiteY15" fmla="*/ 605 h 10305"/>
                <a:gd name="connsiteX16" fmla="*/ 978 w 10000"/>
                <a:gd name="connsiteY16" fmla="*/ 305 h 10305"/>
                <a:gd name="connsiteX17" fmla="*/ 3978 w 10000"/>
                <a:gd name="connsiteY17" fmla="*/ 2421 h 10305"/>
                <a:gd name="connsiteX18" fmla="*/ 5000 w 10000"/>
                <a:gd name="connsiteY18" fmla="*/ 2421 h 10305"/>
                <a:gd name="connsiteX19" fmla="*/ 5667 w 10000"/>
                <a:gd name="connsiteY19" fmla="*/ 2883 h 10305"/>
                <a:gd name="connsiteX20" fmla="*/ 4444 w 10000"/>
                <a:gd name="connsiteY20" fmla="*/ 4720 h 10305"/>
                <a:gd name="connsiteX21" fmla="*/ 5000 w 10000"/>
                <a:gd name="connsiteY21" fmla="*/ 5139 h 10305"/>
                <a:gd name="connsiteX22" fmla="*/ 5911 w 10000"/>
                <a:gd name="connsiteY22" fmla="*/ 4773 h 10305"/>
                <a:gd name="connsiteX23" fmla="*/ 5667 w 10000"/>
                <a:gd name="connsiteY23" fmla="*/ 2883 h 10305"/>
                <a:gd name="connsiteX24" fmla="*/ 6822 w 10000"/>
                <a:gd name="connsiteY24" fmla="*/ 2400 h 10305"/>
                <a:gd name="connsiteX25" fmla="*/ 8889 w 10000"/>
                <a:gd name="connsiteY25" fmla="*/ 3065 h 10305"/>
                <a:gd name="connsiteX26" fmla="*/ 10000 w 10000"/>
                <a:gd name="connsiteY26" fmla="*/ 4698 h 10305"/>
                <a:gd name="connsiteX0" fmla="*/ 10000 w 10000"/>
                <a:gd name="connsiteY0" fmla="*/ 4553 h 10160"/>
                <a:gd name="connsiteX1" fmla="*/ 10000 w 10000"/>
                <a:gd name="connsiteY1" fmla="*/ 6197 h 10160"/>
                <a:gd name="connsiteX2" fmla="*/ 9111 w 10000"/>
                <a:gd name="connsiteY2" fmla="*/ 6197 h 10160"/>
                <a:gd name="connsiteX3" fmla="*/ 8889 w 10000"/>
                <a:gd name="connsiteY3" fmla="*/ 4661 h 10160"/>
                <a:gd name="connsiteX4" fmla="*/ 7578 w 10000"/>
                <a:gd name="connsiteY4" fmla="*/ 3296 h 10160"/>
                <a:gd name="connsiteX5" fmla="*/ 7467 w 10000"/>
                <a:gd name="connsiteY5" fmla="*/ 5810 h 10160"/>
                <a:gd name="connsiteX6" fmla="*/ 8311 w 10000"/>
                <a:gd name="connsiteY6" fmla="*/ 10160 h 10160"/>
                <a:gd name="connsiteX7" fmla="*/ 7200 w 10000"/>
                <a:gd name="connsiteY7" fmla="*/ 10160 h 10160"/>
                <a:gd name="connsiteX8" fmla="*/ 5822 w 10000"/>
                <a:gd name="connsiteY8" fmla="*/ 5649 h 10160"/>
                <a:gd name="connsiteX9" fmla="*/ 5289 w 10000"/>
                <a:gd name="connsiteY9" fmla="*/ 5649 h 10160"/>
                <a:gd name="connsiteX10" fmla="*/ 4778 w 10000"/>
                <a:gd name="connsiteY10" fmla="*/ 10160 h 10160"/>
                <a:gd name="connsiteX11" fmla="*/ 3667 w 10000"/>
                <a:gd name="connsiteY11" fmla="*/ 10160 h 10160"/>
                <a:gd name="connsiteX12" fmla="*/ 3667 w 10000"/>
                <a:gd name="connsiteY12" fmla="*/ 4704 h 10160"/>
                <a:gd name="connsiteX13" fmla="*/ 4178 w 10000"/>
                <a:gd name="connsiteY13" fmla="*/ 3221 h 10160"/>
                <a:gd name="connsiteX14" fmla="*/ 689 w 10000"/>
                <a:gd name="connsiteY14" fmla="*/ 1384 h 10160"/>
                <a:gd name="connsiteX15" fmla="*/ 0 w 10000"/>
                <a:gd name="connsiteY15" fmla="*/ 460 h 10160"/>
                <a:gd name="connsiteX16" fmla="*/ 978 w 10000"/>
                <a:gd name="connsiteY16" fmla="*/ 160 h 10160"/>
                <a:gd name="connsiteX17" fmla="*/ 3978 w 10000"/>
                <a:gd name="connsiteY17" fmla="*/ 2276 h 10160"/>
                <a:gd name="connsiteX18" fmla="*/ 5000 w 10000"/>
                <a:gd name="connsiteY18" fmla="*/ 2276 h 10160"/>
                <a:gd name="connsiteX19" fmla="*/ 5667 w 10000"/>
                <a:gd name="connsiteY19" fmla="*/ 2738 h 10160"/>
                <a:gd name="connsiteX20" fmla="*/ 4444 w 10000"/>
                <a:gd name="connsiteY20" fmla="*/ 4575 h 10160"/>
                <a:gd name="connsiteX21" fmla="*/ 5000 w 10000"/>
                <a:gd name="connsiteY21" fmla="*/ 4994 h 10160"/>
                <a:gd name="connsiteX22" fmla="*/ 5911 w 10000"/>
                <a:gd name="connsiteY22" fmla="*/ 4628 h 10160"/>
                <a:gd name="connsiteX23" fmla="*/ 5667 w 10000"/>
                <a:gd name="connsiteY23" fmla="*/ 2738 h 10160"/>
                <a:gd name="connsiteX24" fmla="*/ 6822 w 10000"/>
                <a:gd name="connsiteY24" fmla="*/ 2255 h 10160"/>
                <a:gd name="connsiteX25" fmla="*/ 8889 w 10000"/>
                <a:gd name="connsiteY25" fmla="*/ 2920 h 10160"/>
                <a:gd name="connsiteX26" fmla="*/ 10000 w 10000"/>
                <a:gd name="connsiteY26" fmla="*/ 4553 h 10160"/>
                <a:gd name="connsiteX0" fmla="*/ 10000 w 10000"/>
                <a:gd name="connsiteY0" fmla="*/ 4553 h 10160"/>
                <a:gd name="connsiteX1" fmla="*/ 10000 w 10000"/>
                <a:gd name="connsiteY1" fmla="*/ 6197 h 10160"/>
                <a:gd name="connsiteX2" fmla="*/ 9111 w 10000"/>
                <a:gd name="connsiteY2" fmla="*/ 6197 h 10160"/>
                <a:gd name="connsiteX3" fmla="*/ 8889 w 10000"/>
                <a:gd name="connsiteY3" fmla="*/ 4661 h 10160"/>
                <a:gd name="connsiteX4" fmla="*/ 7578 w 10000"/>
                <a:gd name="connsiteY4" fmla="*/ 3296 h 10160"/>
                <a:gd name="connsiteX5" fmla="*/ 7467 w 10000"/>
                <a:gd name="connsiteY5" fmla="*/ 5810 h 10160"/>
                <a:gd name="connsiteX6" fmla="*/ 8311 w 10000"/>
                <a:gd name="connsiteY6" fmla="*/ 10160 h 10160"/>
                <a:gd name="connsiteX7" fmla="*/ 7200 w 10000"/>
                <a:gd name="connsiteY7" fmla="*/ 10160 h 10160"/>
                <a:gd name="connsiteX8" fmla="*/ 5822 w 10000"/>
                <a:gd name="connsiteY8" fmla="*/ 5649 h 10160"/>
                <a:gd name="connsiteX9" fmla="*/ 5289 w 10000"/>
                <a:gd name="connsiteY9" fmla="*/ 5649 h 10160"/>
                <a:gd name="connsiteX10" fmla="*/ 4778 w 10000"/>
                <a:gd name="connsiteY10" fmla="*/ 10160 h 10160"/>
                <a:gd name="connsiteX11" fmla="*/ 3667 w 10000"/>
                <a:gd name="connsiteY11" fmla="*/ 10160 h 10160"/>
                <a:gd name="connsiteX12" fmla="*/ 3667 w 10000"/>
                <a:gd name="connsiteY12" fmla="*/ 4704 h 10160"/>
                <a:gd name="connsiteX13" fmla="*/ 4178 w 10000"/>
                <a:gd name="connsiteY13" fmla="*/ 3221 h 10160"/>
                <a:gd name="connsiteX14" fmla="*/ 689 w 10000"/>
                <a:gd name="connsiteY14" fmla="*/ 1384 h 10160"/>
                <a:gd name="connsiteX15" fmla="*/ 0 w 10000"/>
                <a:gd name="connsiteY15" fmla="*/ 460 h 10160"/>
                <a:gd name="connsiteX16" fmla="*/ 978 w 10000"/>
                <a:gd name="connsiteY16" fmla="*/ 160 h 10160"/>
                <a:gd name="connsiteX17" fmla="*/ 3978 w 10000"/>
                <a:gd name="connsiteY17" fmla="*/ 2276 h 10160"/>
                <a:gd name="connsiteX18" fmla="*/ 5000 w 10000"/>
                <a:gd name="connsiteY18" fmla="*/ 2276 h 10160"/>
                <a:gd name="connsiteX19" fmla="*/ 5667 w 10000"/>
                <a:gd name="connsiteY19" fmla="*/ 2738 h 10160"/>
                <a:gd name="connsiteX20" fmla="*/ 4444 w 10000"/>
                <a:gd name="connsiteY20" fmla="*/ 4575 h 10160"/>
                <a:gd name="connsiteX21" fmla="*/ 5000 w 10000"/>
                <a:gd name="connsiteY21" fmla="*/ 4994 h 10160"/>
                <a:gd name="connsiteX22" fmla="*/ 5911 w 10000"/>
                <a:gd name="connsiteY22" fmla="*/ 4628 h 10160"/>
                <a:gd name="connsiteX23" fmla="*/ 5667 w 10000"/>
                <a:gd name="connsiteY23" fmla="*/ 2738 h 10160"/>
                <a:gd name="connsiteX24" fmla="*/ 6822 w 10000"/>
                <a:gd name="connsiteY24" fmla="*/ 2255 h 10160"/>
                <a:gd name="connsiteX25" fmla="*/ 8889 w 10000"/>
                <a:gd name="connsiteY25" fmla="*/ 2920 h 10160"/>
                <a:gd name="connsiteX26" fmla="*/ 10000 w 10000"/>
                <a:gd name="connsiteY26" fmla="*/ 4553 h 10160"/>
                <a:gd name="connsiteX0" fmla="*/ 10000 w 10048"/>
                <a:gd name="connsiteY0" fmla="*/ 4553 h 10160"/>
                <a:gd name="connsiteX1" fmla="*/ 10048 w 10048"/>
                <a:gd name="connsiteY1" fmla="*/ 6421 h 10160"/>
                <a:gd name="connsiteX2" fmla="*/ 9111 w 10048"/>
                <a:gd name="connsiteY2" fmla="*/ 6197 h 10160"/>
                <a:gd name="connsiteX3" fmla="*/ 8889 w 10048"/>
                <a:gd name="connsiteY3" fmla="*/ 4661 h 10160"/>
                <a:gd name="connsiteX4" fmla="*/ 7578 w 10048"/>
                <a:gd name="connsiteY4" fmla="*/ 3296 h 10160"/>
                <a:gd name="connsiteX5" fmla="*/ 7467 w 10048"/>
                <a:gd name="connsiteY5" fmla="*/ 5810 h 10160"/>
                <a:gd name="connsiteX6" fmla="*/ 8311 w 10048"/>
                <a:gd name="connsiteY6" fmla="*/ 10160 h 10160"/>
                <a:gd name="connsiteX7" fmla="*/ 7200 w 10048"/>
                <a:gd name="connsiteY7" fmla="*/ 10160 h 10160"/>
                <a:gd name="connsiteX8" fmla="*/ 5822 w 10048"/>
                <a:gd name="connsiteY8" fmla="*/ 5649 h 10160"/>
                <a:gd name="connsiteX9" fmla="*/ 5289 w 10048"/>
                <a:gd name="connsiteY9" fmla="*/ 5649 h 10160"/>
                <a:gd name="connsiteX10" fmla="*/ 4778 w 10048"/>
                <a:gd name="connsiteY10" fmla="*/ 10160 h 10160"/>
                <a:gd name="connsiteX11" fmla="*/ 3667 w 10048"/>
                <a:gd name="connsiteY11" fmla="*/ 10160 h 10160"/>
                <a:gd name="connsiteX12" fmla="*/ 3667 w 10048"/>
                <a:gd name="connsiteY12" fmla="*/ 4704 h 10160"/>
                <a:gd name="connsiteX13" fmla="*/ 4178 w 10048"/>
                <a:gd name="connsiteY13" fmla="*/ 3221 h 10160"/>
                <a:gd name="connsiteX14" fmla="*/ 689 w 10048"/>
                <a:gd name="connsiteY14" fmla="*/ 1384 h 10160"/>
                <a:gd name="connsiteX15" fmla="*/ 0 w 10048"/>
                <a:gd name="connsiteY15" fmla="*/ 460 h 10160"/>
                <a:gd name="connsiteX16" fmla="*/ 978 w 10048"/>
                <a:gd name="connsiteY16" fmla="*/ 160 h 10160"/>
                <a:gd name="connsiteX17" fmla="*/ 3978 w 10048"/>
                <a:gd name="connsiteY17" fmla="*/ 2276 h 10160"/>
                <a:gd name="connsiteX18" fmla="*/ 5000 w 10048"/>
                <a:gd name="connsiteY18" fmla="*/ 2276 h 10160"/>
                <a:gd name="connsiteX19" fmla="*/ 5667 w 10048"/>
                <a:gd name="connsiteY19" fmla="*/ 2738 h 10160"/>
                <a:gd name="connsiteX20" fmla="*/ 4444 w 10048"/>
                <a:gd name="connsiteY20" fmla="*/ 4575 h 10160"/>
                <a:gd name="connsiteX21" fmla="*/ 5000 w 10048"/>
                <a:gd name="connsiteY21" fmla="*/ 4994 h 10160"/>
                <a:gd name="connsiteX22" fmla="*/ 5911 w 10048"/>
                <a:gd name="connsiteY22" fmla="*/ 4628 h 10160"/>
                <a:gd name="connsiteX23" fmla="*/ 5667 w 10048"/>
                <a:gd name="connsiteY23" fmla="*/ 2738 h 10160"/>
                <a:gd name="connsiteX24" fmla="*/ 6822 w 10048"/>
                <a:gd name="connsiteY24" fmla="*/ 2255 h 10160"/>
                <a:gd name="connsiteX25" fmla="*/ 8889 w 10048"/>
                <a:gd name="connsiteY25" fmla="*/ 2920 h 10160"/>
                <a:gd name="connsiteX26" fmla="*/ 10000 w 10048"/>
                <a:gd name="connsiteY26" fmla="*/ 4553 h 10160"/>
                <a:gd name="connsiteX0" fmla="*/ 10000 w 10004"/>
                <a:gd name="connsiteY0" fmla="*/ 4553 h 10160"/>
                <a:gd name="connsiteX1" fmla="*/ 10000 w 10004"/>
                <a:gd name="connsiteY1" fmla="*/ 6293 h 10160"/>
                <a:gd name="connsiteX2" fmla="*/ 9111 w 10004"/>
                <a:gd name="connsiteY2" fmla="*/ 6197 h 10160"/>
                <a:gd name="connsiteX3" fmla="*/ 8889 w 10004"/>
                <a:gd name="connsiteY3" fmla="*/ 4661 h 10160"/>
                <a:gd name="connsiteX4" fmla="*/ 7578 w 10004"/>
                <a:gd name="connsiteY4" fmla="*/ 3296 h 10160"/>
                <a:gd name="connsiteX5" fmla="*/ 7467 w 10004"/>
                <a:gd name="connsiteY5" fmla="*/ 5810 h 10160"/>
                <a:gd name="connsiteX6" fmla="*/ 8311 w 10004"/>
                <a:gd name="connsiteY6" fmla="*/ 10160 h 10160"/>
                <a:gd name="connsiteX7" fmla="*/ 7200 w 10004"/>
                <a:gd name="connsiteY7" fmla="*/ 10160 h 10160"/>
                <a:gd name="connsiteX8" fmla="*/ 5822 w 10004"/>
                <a:gd name="connsiteY8" fmla="*/ 5649 h 10160"/>
                <a:gd name="connsiteX9" fmla="*/ 5289 w 10004"/>
                <a:gd name="connsiteY9" fmla="*/ 5649 h 10160"/>
                <a:gd name="connsiteX10" fmla="*/ 4778 w 10004"/>
                <a:gd name="connsiteY10" fmla="*/ 10160 h 10160"/>
                <a:gd name="connsiteX11" fmla="*/ 3667 w 10004"/>
                <a:gd name="connsiteY11" fmla="*/ 10160 h 10160"/>
                <a:gd name="connsiteX12" fmla="*/ 3667 w 10004"/>
                <a:gd name="connsiteY12" fmla="*/ 4704 h 10160"/>
                <a:gd name="connsiteX13" fmla="*/ 4178 w 10004"/>
                <a:gd name="connsiteY13" fmla="*/ 3221 h 10160"/>
                <a:gd name="connsiteX14" fmla="*/ 689 w 10004"/>
                <a:gd name="connsiteY14" fmla="*/ 1384 h 10160"/>
                <a:gd name="connsiteX15" fmla="*/ 0 w 10004"/>
                <a:gd name="connsiteY15" fmla="*/ 460 h 10160"/>
                <a:gd name="connsiteX16" fmla="*/ 978 w 10004"/>
                <a:gd name="connsiteY16" fmla="*/ 160 h 10160"/>
                <a:gd name="connsiteX17" fmla="*/ 3978 w 10004"/>
                <a:gd name="connsiteY17" fmla="*/ 2276 h 10160"/>
                <a:gd name="connsiteX18" fmla="*/ 5000 w 10004"/>
                <a:gd name="connsiteY18" fmla="*/ 2276 h 10160"/>
                <a:gd name="connsiteX19" fmla="*/ 5667 w 10004"/>
                <a:gd name="connsiteY19" fmla="*/ 2738 h 10160"/>
                <a:gd name="connsiteX20" fmla="*/ 4444 w 10004"/>
                <a:gd name="connsiteY20" fmla="*/ 4575 h 10160"/>
                <a:gd name="connsiteX21" fmla="*/ 5000 w 10004"/>
                <a:gd name="connsiteY21" fmla="*/ 4994 h 10160"/>
                <a:gd name="connsiteX22" fmla="*/ 5911 w 10004"/>
                <a:gd name="connsiteY22" fmla="*/ 4628 h 10160"/>
                <a:gd name="connsiteX23" fmla="*/ 5667 w 10004"/>
                <a:gd name="connsiteY23" fmla="*/ 2738 h 10160"/>
                <a:gd name="connsiteX24" fmla="*/ 6822 w 10004"/>
                <a:gd name="connsiteY24" fmla="*/ 2255 h 10160"/>
                <a:gd name="connsiteX25" fmla="*/ 8889 w 10004"/>
                <a:gd name="connsiteY25" fmla="*/ 2920 h 10160"/>
                <a:gd name="connsiteX26" fmla="*/ 10000 w 10004"/>
                <a:gd name="connsiteY26" fmla="*/ 4553 h 10160"/>
                <a:gd name="connsiteX0" fmla="*/ 10000 w 10218"/>
                <a:gd name="connsiteY0" fmla="*/ 4553 h 10160"/>
                <a:gd name="connsiteX1" fmla="*/ 10000 w 10218"/>
                <a:gd name="connsiteY1" fmla="*/ 6293 h 10160"/>
                <a:gd name="connsiteX2" fmla="*/ 9111 w 10218"/>
                <a:gd name="connsiteY2" fmla="*/ 6197 h 10160"/>
                <a:gd name="connsiteX3" fmla="*/ 8889 w 10218"/>
                <a:gd name="connsiteY3" fmla="*/ 4661 h 10160"/>
                <a:gd name="connsiteX4" fmla="*/ 7578 w 10218"/>
                <a:gd name="connsiteY4" fmla="*/ 3296 h 10160"/>
                <a:gd name="connsiteX5" fmla="*/ 7467 w 10218"/>
                <a:gd name="connsiteY5" fmla="*/ 5810 h 10160"/>
                <a:gd name="connsiteX6" fmla="*/ 8311 w 10218"/>
                <a:gd name="connsiteY6" fmla="*/ 10160 h 10160"/>
                <a:gd name="connsiteX7" fmla="*/ 7200 w 10218"/>
                <a:gd name="connsiteY7" fmla="*/ 10160 h 10160"/>
                <a:gd name="connsiteX8" fmla="*/ 5822 w 10218"/>
                <a:gd name="connsiteY8" fmla="*/ 5649 h 10160"/>
                <a:gd name="connsiteX9" fmla="*/ 5289 w 10218"/>
                <a:gd name="connsiteY9" fmla="*/ 5649 h 10160"/>
                <a:gd name="connsiteX10" fmla="*/ 4778 w 10218"/>
                <a:gd name="connsiteY10" fmla="*/ 10160 h 10160"/>
                <a:gd name="connsiteX11" fmla="*/ 3667 w 10218"/>
                <a:gd name="connsiteY11" fmla="*/ 10160 h 10160"/>
                <a:gd name="connsiteX12" fmla="*/ 3667 w 10218"/>
                <a:gd name="connsiteY12" fmla="*/ 4704 h 10160"/>
                <a:gd name="connsiteX13" fmla="*/ 4178 w 10218"/>
                <a:gd name="connsiteY13" fmla="*/ 3221 h 10160"/>
                <a:gd name="connsiteX14" fmla="*/ 689 w 10218"/>
                <a:gd name="connsiteY14" fmla="*/ 1384 h 10160"/>
                <a:gd name="connsiteX15" fmla="*/ 0 w 10218"/>
                <a:gd name="connsiteY15" fmla="*/ 460 h 10160"/>
                <a:gd name="connsiteX16" fmla="*/ 978 w 10218"/>
                <a:gd name="connsiteY16" fmla="*/ 160 h 10160"/>
                <a:gd name="connsiteX17" fmla="*/ 3978 w 10218"/>
                <a:gd name="connsiteY17" fmla="*/ 2276 h 10160"/>
                <a:gd name="connsiteX18" fmla="*/ 5000 w 10218"/>
                <a:gd name="connsiteY18" fmla="*/ 2276 h 10160"/>
                <a:gd name="connsiteX19" fmla="*/ 5667 w 10218"/>
                <a:gd name="connsiteY19" fmla="*/ 2738 h 10160"/>
                <a:gd name="connsiteX20" fmla="*/ 4444 w 10218"/>
                <a:gd name="connsiteY20" fmla="*/ 4575 h 10160"/>
                <a:gd name="connsiteX21" fmla="*/ 5000 w 10218"/>
                <a:gd name="connsiteY21" fmla="*/ 4994 h 10160"/>
                <a:gd name="connsiteX22" fmla="*/ 5911 w 10218"/>
                <a:gd name="connsiteY22" fmla="*/ 4628 h 10160"/>
                <a:gd name="connsiteX23" fmla="*/ 5667 w 10218"/>
                <a:gd name="connsiteY23" fmla="*/ 2738 h 10160"/>
                <a:gd name="connsiteX24" fmla="*/ 6822 w 10218"/>
                <a:gd name="connsiteY24" fmla="*/ 2255 h 10160"/>
                <a:gd name="connsiteX25" fmla="*/ 8889 w 10218"/>
                <a:gd name="connsiteY25" fmla="*/ 2920 h 10160"/>
                <a:gd name="connsiteX26" fmla="*/ 10000 w 10218"/>
                <a:gd name="connsiteY26" fmla="*/ 4553 h 10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218" h="10160">
                  <a:moveTo>
                    <a:pt x="10000" y="4553"/>
                  </a:moveTo>
                  <a:cubicBezTo>
                    <a:pt x="10016" y="5176"/>
                    <a:pt x="10483" y="5899"/>
                    <a:pt x="10000" y="6293"/>
                  </a:cubicBezTo>
                  <a:cubicBezTo>
                    <a:pt x="9608" y="6613"/>
                    <a:pt x="9296" y="6469"/>
                    <a:pt x="9111" y="6197"/>
                  </a:cubicBezTo>
                  <a:cubicBezTo>
                    <a:pt x="8926" y="5925"/>
                    <a:pt x="8963" y="5173"/>
                    <a:pt x="8889" y="4661"/>
                  </a:cubicBezTo>
                  <a:lnTo>
                    <a:pt x="7578" y="3296"/>
                  </a:lnTo>
                  <a:cubicBezTo>
                    <a:pt x="7578" y="3296"/>
                    <a:pt x="7089" y="4252"/>
                    <a:pt x="7467" y="5810"/>
                  </a:cubicBezTo>
                  <a:cubicBezTo>
                    <a:pt x="7844" y="7367"/>
                    <a:pt x="8311" y="10160"/>
                    <a:pt x="8311" y="10160"/>
                  </a:cubicBezTo>
                  <a:lnTo>
                    <a:pt x="7200" y="10160"/>
                  </a:lnTo>
                  <a:lnTo>
                    <a:pt x="5822" y="5649"/>
                  </a:lnTo>
                  <a:lnTo>
                    <a:pt x="5289" y="5649"/>
                  </a:lnTo>
                  <a:cubicBezTo>
                    <a:pt x="5119" y="7153"/>
                    <a:pt x="4948" y="8656"/>
                    <a:pt x="4778" y="10160"/>
                  </a:cubicBezTo>
                  <a:lnTo>
                    <a:pt x="3667" y="10160"/>
                  </a:lnTo>
                  <a:cubicBezTo>
                    <a:pt x="3667" y="10160"/>
                    <a:pt x="3133" y="6197"/>
                    <a:pt x="3667" y="4704"/>
                  </a:cubicBezTo>
                  <a:lnTo>
                    <a:pt x="4178" y="3221"/>
                  </a:lnTo>
                  <a:cubicBezTo>
                    <a:pt x="4178" y="3221"/>
                    <a:pt x="1378" y="2426"/>
                    <a:pt x="689" y="1384"/>
                  </a:cubicBezTo>
                  <a:cubicBezTo>
                    <a:pt x="0" y="332"/>
                    <a:pt x="0" y="460"/>
                    <a:pt x="0" y="460"/>
                  </a:cubicBezTo>
                  <a:cubicBezTo>
                    <a:pt x="114" y="0"/>
                    <a:pt x="315" y="-143"/>
                    <a:pt x="978" y="160"/>
                  </a:cubicBezTo>
                  <a:cubicBezTo>
                    <a:pt x="1641" y="463"/>
                    <a:pt x="2444" y="2276"/>
                    <a:pt x="3978" y="2276"/>
                  </a:cubicBezTo>
                  <a:lnTo>
                    <a:pt x="5000" y="2276"/>
                  </a:lnTo>
                  <a:cubicBezTo>
                    <a:pt x="5000" y="2276"/>
                    <a:pt x="4978" y="2759"/>
                    <a:pt x="5667" y="2738"/>
                  </a:cubicBezTo>
                  <a:lnTo>
                    <a:pt x="4444" y="4575"/>
                  </a:lnTo>
                  <a:lnTo>
                    <a:pt x="5000" y="4994"/>
                  </a:lnTo>
                  <a:lnTo>
                    <a:pt x="5911" y="4628"/>
                  </a:lnTo>
                  <a:cubicBezTo>
                    <a:pt x="5830" y="3998"/>
                    <a:pt x="5748" y="3368"/>
                    <a:pt x="5667" y="2738"/>
                  </a:cubicBezTo>
                  <a:cubicBezTo>
                    <a:pt x="6356" y="2716"/>
                    <a:pt x="6822" y="2255"/>
                    <a:pt x="6822" y="2255"/>
                  </a:cubicBezTo>
                  <a:cubicBezTo>
                    <a:pt x="7511" y="2276"/>
                    <a:pt x="8556" y="2405"/>
                    <a:pt x="8889" y="2920"/>
                  </a:cubicBezTo>
                  <a:cubicBezTo>
                    <a:pt x="9422" y="3715"/>
                    <a:pt x="10000" y="4553"/>
                    <a:pt x="10000" y="4553"/>
                  </a:cubicBezTo>
                  <a:close/>
                </a:path>
              </a:pathLst>
            </a:custGeom>
            <a:solidFill>
              <a:srgbClr val="3CA905"/>
            </a:solidFill>
            <a:ln>
              <a:noFill/>
            </a:ln>
          </p:spPr>
          <p:txBody>
            <a:bodyPr vert="horz" wrap="square" lIns="75724" tIns="37862" rIns="75724" bIns="3786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987"/>
            </a:p>
          </p:txBody>
        </p:sp>
      </p:grpSp>
      <p:grpSp>
        <p:nvGrpSpPr>
          <p:cNvPr id="52" name="组合 1">
            <a:extLst>
              <a:ext uri="{FF2B5EF4-FFF2-40B4-BE49-F238E27FC236}">
                <a16:creationId xmlns:a16="http://schemas.microsoft.com/office/drawing/2014/main" id="{B54F18F1-90F6-4F6F-B0D5-15C6EADF8FAA}"/>
              </a:ext>
            </a:extLst>
          </p:cNvPr>
          <p:cNvGrpSpPr/>
          <p:nvPr/>
        </p:nvGrpSpPr>
        <p:grpSpPr>
          <a:xfrm>
            <a:off x="728856" y="3815242"/>
            <a:ext cx="1072009" cy="1124948"/>
            <a:chOff x="2762220" y="2201911"/>
            <a:chExt cx="3025664" cy="3175078"/>
          </a:xfrm>
        </p:grpSpPr>
        <p:sp>
          <p:nvSpPr>
            <p:cNvPr id="53" name="Oval 22">
              <a:extLst>
                <a:ext uri="{FF2B5EF4-FFF2-40B4-BE49-F238E27FC236}">
                  <a16:creationId xmlns:a16="http://schemas.microsoft.com/office/drawing/2014/main" id="{43687EAB-252D-4F04-8C44-CB7431A863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62220" y="4906452"/>
              <a:ext cx="3025664" cy="470537"/>
            </a:xfrm>
            <a:prstGeom prst="ellipse">
              <a:avLst/>
            </a:prstGeom>
            <a:solidFill>
              <a:srgbClr val="000000">
                <a:alpha val="14902"/>
              </a:srgbClr>
            </a:solidFill>
            <a:ln>
              <a:noFill/>
            </a:ln>
          </p:spPr>
          <p:txBody>
            <a:bodyPr vert="horz" wrap="square" lIns="75724" tIns="37862" rIns="75724" bIns="3786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987"/>
            </a:p>
          </p:txBody>
        </p:sp>
        <p:sp>
          <p:nvSpPr>
            <p:cNvPr id="54" name="Freeform 423">
              <a:extLst>
                <a:ext uri="{FF2B5EF4-FFF2-40B4-BE49-F238E27FC236}">
                  <a16:creationId xmlns:a16="http://schemas.microsoft.com/office/drawing/2014/main" id="{79600D21-D3F1-4910-B112-FF670FFB3CA5}"/>
                </a:ext>
              </a:extLst>
            </p:cNvPr>
            <p:cNvSpPr>
              <a:spLocks/>
            </p:cNvSpPr>
            <p:nvPr/>
          </p:nvSpPr>
          <p:spPr bwMode="auto">
            <a:xfrm>
              <a:off x="3179922" y="3030749"/>
              <a:ext cx="2237860" cy="1415397"/>
            </a:xfrm>
            <a:custGeom>
              <a:avLst/>
              <a:gdLst>
                <a:gd name="T0" fmla="*/ 64 w 433"/>
                <a:gd name="T1" fmla="*/ 203 h 273"/>
                <a:gd name="T2" fmla="*/ 75 w 433"/>
                <a:gd name="T3" fmla="*/ 138 h 273"/>
                <a:gd name="T4" fmla="*/ 75 w 433"/>
                <a:gd name="T5" fmla="*/ 90 h 273"/>
                <a:gd name="T6" fmla="*/ 75 w 433"/>
                <a:gd name="T7" fmla="*/ 81 h 273"/>
                <a:gd name="T8" fmla="*/ 89 w 433"/>
                <a:gd name="T9" fmla="*/ 81 h 273"/>
                <a:gd name="T10" fmla="*/ 107 w 433"/>
                <a:gd name="T11" fmla="*/ 81 h 273"/>
                <a:gd name="T12" fmla="*/ 107 w 433"/>
                <a:gd name="T13" fmla="*/ 76 h 273"/>
                <a:gd name="T14" fmla="*/ 107 w 433"/>
                <a:gd name="T15" fmla="*/ 81 h 273"/>
                <a:gd name="T16" fmla="*/ 327 w 433"/>
                <a:gd name="T17" fmla="*/ 81 h 273"/>
                <a:gd name="T18" fmla="*/ 327 w 433"/>
                <a:gd name="T19" fmla="*/ 76 h 273"/>
                <a:gd name="T20" fmla="*/ 326 w 433"/>
                <a:gd name="T21" fmla="*/ 81 h 273"/>
                <a:gd name="T22" fmla="*/ 345 w 433"/>
                <a:gd name="T23" fmla="*/ 81 h 273"/>
                <a:gd name="T24" fmla="*/ 355 w 433"/>
                <a:gd name="T25" fmla="*/ 81 h 273"/>
                <a:gd name="T26" fmla="*/ 355 w 433"/>
                <a:gd name="T27" fmla="*/ 90 h 273"/>
                <a:gd name="T28" fmla="*/ 355 w 433"/>
                <a:gd name="T29" fmla="*/ 138 h 273"/>
                <a:gd name="T30" fmla="*/ 366 w 433"/>
                <a:gd name="T31" fmla="*/ 203 h 273"/>
                <a:gd name="T32" fmla="*/ 355 w 433"/>
                <a:gd name="T33" fmla="*/ 207 h 273"/>
                <a:gd name="T34" fmla="*/ 355 w 433"/>
                <a:gd name="T35" fmla="*/ 273 h 273"/>
                <a:gd name="T36" fmla="*/ 419 w 433"/>
                <a:gd name="T37" fmla="*/ 243 h 273"/>
                <a:gd name="T38" fmla="*/ 432 w 433"/>
                <a:gd name="T39" fmla="*/ 207 h 273"/>
                <a:gd name="T40" fmla="*/ 362 w 433"/>
                <a:gd name="T41" fmla="*/ 24 h 273"/>
                <a:gd name="T42" fmla="*/ 295 w 433"/>
                <a:gd name="T43" fmla="*/ 0 h 273"/>
                <a:gd name="T44" fmla="*/ 294 w 433"/>
                <a:gd name="T45" fmla="*/ 1 h 273"/>
                <a:gd name="T46" fmla="*/ 288 w 433"/>
                <a:gd name="T47" fmla="*/ 1 h 273"/>
                <a:gd name="T48" fmla="*/ 217 w 433"/>
                <a:gd name="T49" fmla="*/ 31 h 273"/>
                <a:gd name="T50" fmla="*/ 145 w 433"/>
                <a:gd name="T51" fmla="*/ 1 h 273"/>
                <a:gd name="T52" fmla="*/ 140 w 433"/>
                <a:gd name="T53" fmla="*/ 1 h 273"/>
                <a:gd name="T54" fmla="*/ 138 w 433"/>
                <a:gd name="T55" fmla="*/ 0 h 273"/>
                <a:gd name="T56" fmla="*/ 72 w 433"/>
                <a:gd name="T57" fmla="*/ 24 h 273"/>
                <a:gd name="T58" fmla="*/ 1 w 433"/>
                <a:gd name="T59" fmla="*/ 207 h 273"/>
                <a:gd name="T60" fmla="*/ 13 w 433"/>
                <a:gd name="T61" fmla="*/ 243 h 273"/>
                <a:gd name="T62" fmla="*/ 75 w 433"/>
                <a:gd name="T63" fmla="*/ 273 h 273"/>
                <a:gd name="T64" fmla="*/ 75 w 433"/>
                <a:gd name="T65" fmla="*/ 207 h 273"/>
                <a:gd name="T66" fmla="*/ 64 w 433"/>
                <a:gd name="T67" fmla="*/ 203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33" h="273">
                  <a:moveTo>
                    <a:pt x="64" y="203"/>
                  </a:moveTo>
                  <a:cubicBezTo>
                    <a:pt x="66" y="177"/>
                    <a:pt x="71" y="155"/>
                    <a:pt x="75" y="138"/>
                  </a:cubicBezTo>
                  <a:cubicBezTo>
                    <a:pt x="75" y="90"/>
                    <a:pt x="75" y="90"/>
                    <a:pt x="75" y="90"/>
                  </a:cubicBezTo>
                  <a:cubicBezTo>
                    <a:pt x="75" y="81"/>
                    <a:pt x="75" y="81"/>
                    <a:pt x="75" y="81"/>
                  </a:cubicBezTo>
                  <a:cubicBezTo>
                    <a:pt x="89" y="81"/>
                    <a:pt x="89" y="81"/>
                    <a:pt x="89" y="81"/>
                  </a:cubicBezTo>
                  <a:cubicBezTo>
                    <a:pt x="107" y="81"/>
                    <a:pt x="107" y="81"/>
                    <a:pt x="107" y="81"/>
                  </a:cubicBezTo>
                  <a:cubicBezTo>
                    <a:pt x="108" y="77"/>
                    <a:pt x="107" y="77"/>
                    <a:pt x="107" y="76"/>
                  </a:cubicBezTo>
                  <a:cubicBezTo>
                    <a:pt x="107" y="81"/>
                    <a:pt x="107" y="81"/>
                    <a:pt x="107" y="81"/>
                  </a:cubicBezTo>
                  <a:cubicBezTo>
                    <a:pt x="327" y="81"/>
                    <a:pt x="327" y="81"/>
                    <a:pt x="327" y="81"/>
                  </a:cubicBezTo>
                  <a:cubicBezTo>
                    <a:pt x="327" y="76"/>
                    <a:pt x="327" y="76"/>
                    <a:pt x="327" y="76"/>
                  </a:cubicBezTo>
                  <a:cubicBezTo>
                    <a:pt x="327" y="77"/>
                    <a:pt x="326" y="77"/>
                    <a:pt x="326" y="81"/>
                  </a:cubicBezTo>
                  <a:cubicBezTo>
                    <a:pt x="345" y="81"/>
                    <a:pt x="345" y="81"/>
                    <a:pt x="345" y="81"/>
                  </a:cubicBezTo>
                  <a:cubicBezTo>
                    <a:pt x="355" y="81"/>
                    <a:pt x="355" y="81"/>
                    <a:pt x="355" y="81"/>
                  </a:cubicBezTo>
                  <a:cubicBezTo>
                    <a:pt x="355" y="90"/>
                    <a:pt x="355" y="90"/>
                    <a:pt x="355" y="90"/>
                  </a:cubicBezTo>
                  <a:cubicBezTo>
                    <a:pt x="355" y="138"/>
                    <a:pt x="355" y="138"/>
                    <a:pt x="355" y="138"/>
                  </a:cubicBezTo>
                  <a:cubicBezTo>
                    <a:pt x="363" y="155"/>
                    <a:pt x="364" y="176"/>
                    <a:pt x="366" y="203"/>
                  </a:cubicBezTo>
                  <a:cubicBezTo>
                    <a:pt x="363" y="204"/>
                    <a:pt x="363" y="205"/>
                    <a:pt x="355" y="207"/>
                  </a:cubicBezTo>
                  <a:cubicBezTo>
                    <a:pt x="355" y="273"/>
                    <a:pt x="355" y="273"/>
                    <a:pt x="355" y="273"/>
                  </a:cubicBezTo>
                  <a:cubicBezTo>
                    <a:pt x="383" y="267"/>
                    <a:pt x="406" y="257"/>
                    <a:pt x="419" y="243"/>
                  </a:cubicBezTo>
                  <a:cubicBezTo>
                    <a:pt x="428" y="233"/>
                    <a:pt x="433" y="220"/>
                    <a:pt x="432" y="207"/>
                  </a:cubicBezTo>
                  <a:cubicBezTo>
                    <a:pt x="426" y="119"/>
                    <a:pt x="402" y="57"/>
                    <a:pt x="362" y="24"/>
                  </a:cubicBezTo>
                  <a:cubicBezTo>
                    <a:pt x="334" y="1"/>
                    <a:pt x="306" y="0"/>
                    <a:pt x="295" y="0"/>
                  </a:cubicBezTo>
                  <a:cubicBezTo>
                    <a:pt x="295" y="0"/>
                    <a:pt x="295" y="1"/>
                    <a:pt x="294" y="1"/>
                  </a:cubicBezTo>
                  <a:cubicBezTo>
                    <a:pt x="288" y="1"/>
                    <a:pt x="288" y="1"/>
                    <a:pt x="288" y="1"/>
                  </a:cubicBezTo>
                  <a:cubicBezTo>
                    <a:pt x="270" y="17"/>
                    <a:pt x="245" y="31"/>
                    <a:pt x="217" y="31"/>
                  </a:cubicBezTo>
                  <a:cubicBezTo>
                    <a:pt x="189" y="31"/>
                    <a:pt x="164" y="17"/>
                    <a:pt x="145" y="1"/>
                  </a:cubicBezTo>
                  <a:cubicBezTo>
                    <a:pt x="140" y="1"/>
                    <a:pt x="140" y="1"/>
                    <a:pt x="140" y="1"/>
                  </a:cubicBezTo>
                  <a:cubicBezTo>
                    <a:pt x="139" y="1"/>
                    <a:pt x="139" y="0"/>
                    <a:pt x="138" y="0"/>
                  </a:cubicBezTo>
                  <a:cubicBezTo>
                    <a:pt x="127" y="0"/>
                    <a:pt x="100" y="1"/>
                    <a:pt x="72" y="24"/>
                  </a:cubicBezTo>
                  <a:cubicBezTo>
                    <a:pt x="31" y="58"/>
                    <a:pt x="7" y="119"/>
                    <a:pt x="1" y="207"/>
                  </a:cubicBezTo>
                  <a:cubicBezTo>
                    <a:pt x="0" y="220"/>
                    <a:pt x="4" y="233"/>
                    <a:pt x="13" y="243"/>
                  </a:cubicBezTo>
                  <a:cubicBezTo>
                    <a:pt x="26" y="258"/>
                    <a:pt x="51" y="267"/>
                    <a:pt x="75" y="273"/>
                  </a:cubicBezTo>
                  <a:cubicBezTo>
                    <a:pt x="75" y="207"/>
                    <a:pt x="75" y="207"/>
                    <a:pt x="75" y="207"/>
                  </a:cubicBezTo>
                  <a:cubicBezTo>
                    <a:pt x="71" y="205"/>
                    <a:pt x="67" y="204"/>
                    <a:pt x="64" y="203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5724" tIns="37862" rIns="75724" bIns="3786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987"/>
            </a:p>
          </p:txBody>
        </p:sp>
        <p:sp>
          <p:nvSpPr>
            <p:cNvPr id="55" name="Oval 424">
              <a:extLst>
                <a:ext uri="{FF2B5EF4-FFF2-40B4-BE49-F238E27FC236}">
                  <a16:creationId xmlns:a16="http://schemas.microsoft.com/office/drawing/2014/main" id="{BCAF1F36-BAC4-45B2-AC64-F3E11D4F4B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36618" y="2201911"/>
              <a:ext cx="930847" cy="930846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5724" tIns="37862" rIns="75724" bIns="3786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987"/>
            </a:p>
          </p:txBody>
        </p:sp>
        <p:sp>
          <p:nvSpPr>
            <p:cNvPr id="56" name="Freeform 425">
              <a:extLst>
                <a:ext uri="{FF2B5EF4-FFF2-40B4-BE49-F238E27FC236}">
                  <a16:creationId xmlns:a16="http://schemas.microsoft.com/office/drawing/2014/main" id="{FF82C66D-0B37-44CF-BCD4-D6D5380C8FF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26218" y="3515297"/>
              <a:ext cx="1338890" cy="988229"/>
            </a:xfrm>
            <a:custGeom>
              <a:avLst/>
              <a:gdLst>
                <a:gd name="T0" fmla="*/ 258 w 258"/>
                <a:gd name="T1" fmla="*/ 192 h 192"/>
                <a:gd name="T2" fmla="*/ 256 w 258"/>
                <a:gd name="T3" fmla="*/ 191 h 192"/>
                <a:gd name="T4" fmla="*/ 256 w 258"/>
                <a:gd name="T5" fmla="*/ 0 h 192"/>
                <a:gd name="T6" fmla="*/ 0 w 258"/>
                <a:gd name="T7" fmla="*/ 0 h 192"/>
                <a:gd name="T8" fmla="*/ 0 w 258"/>
                <a:gd name="T9" fmla="*/ 191 h 192"/>
                <a:gd name="T10" fmla="*/ 2 w 258"/>
                <a:gd name="T11" fmla="*/ 192 h 192"/>
                <a:gd name="T12" fmla="*/ 258 w 258"/>
                <a:gd name="T13" fmla="*/ 192 h 192"/>
                <a:gd name="T14" fmla="*/ 130 w 258"/>
                <a:gd name="T15" fmla="*/ 44 h 192"/>
                <a:gd name="T16" fmla="*/ 146 w 258"/>
                <a:gd name="T17" fmla="*/ 60 h 192"/>
                <a:gd name="T18" fmla="*/ 130 w 258"/>
                <a:gd name="T19" fmla="*/ 76 h 192"/>
                <a:gd name="T20" fmla="*/ 114 w 258"/>
                <a:gd name="T21" fmla="*/ 60 h 192"/>
                <a:gd name="T22" fmla="*/ 130 w 258"/>
                <a:gd name="T23" fmla="*/ 44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58" h="192">
                  <a:moveTo>
                    <a:pt x="258" y="192"/>
                  </a:moveTo>
                  <a:cubicBezTo>
                    <a:pt x="256" y="191"/>
                    <a:pt x="256" y="191"/>
                    <a:pt x="256" y="191"/>
                  </a:cubicBezTo>
                  <a:cubicBezTo>
                    <a:pt x="256" y="0"/>
                    <a:pt x="256" y="0"/>
                    <a:pt x="25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91"/>
                    <a:pt x="0" y="191"/>
                    <a:pt x="0" y="191"/>
                  </a:cubicBezTo>
                  <a:cubicBezTo>
                    <a:pt x="2" y="192"/>
                    <a:pt x="2" y="192"/>
                    <a:pt x="2" y="192"/>
                  </a:cubicBezTo>
                  <a:lnTo>
                    <a:pt x="258" y="192"/>
                  </a:lnTo>
                  <a:close/>
                  <a:moveTo>
                    <a:pt x="130" y="44"/>
                  </a:moveTo>
                  <a:cubicBezTo>
                    <a:pt x="139" y="44"/>
                    <a:pt x="146" y="51"/>
                    <a:pt x="146" y="60"/>
                  </a:cubicBezTo>
                  <a:cubicBezTo>
                    <a:pt x="146" y="69"/>
                    <a:pt x="139" y="76"/>
                    <a:pt x="130" y="76"/>
                  </a:cubicBezTo>
                  <a:cubicBezTo>
                    <a:pt x="121" y="76"/>
                    <a:pt x="114" y="69"/>
                    <a:pt x="114" y="60"/>
                  </a:cubicBezTo>
                  <a:cubicBezTo>
                    <a:pt x="114" y="51"/>
                    <a:pt x="121" y="44"/>
                    <a:pt x="130" y="44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5724" tIns="37862" rIns="75724" bIns="3786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987"/>
            </a:p>
          </p:txBody>
        </p:sp>
        <p:sp>
          <p:nvSpPr>
            <p:cNvPr id="57" name="Freeform 426">
              <a:extLst>
                <a:ext uri="{FF2B5EF4-FFF2-40B4-BE49-F238E27FC236}">
                  <a16:creationId xmlns:a16="http://schemas.microsoft.com/office/drawing/2014/main" id="{B0CB89B2-0255-45B5-92B9-D5DB746FDCAB}"/>
                </a:ext>
              </a:extLst>
            </p:cNvPr>
            <p:cNvSpPr>
              <a:spLocks/>
            </p:cNvSpPr>
            <p:nvPr/>
          </p:nvSpPr>
          <p:spPr bwMode="auto">
            <a:xfrm>
              <a:off x="3830239" y="4567282"/>
              <a:ext cx="943598" cy="127514"/>
            </a:xfrm>
            <a:custGeom>
              <a:avLst/>
              <a:gdLst>
                <a:gd name="T0" fmla="*/ 0 w 148"/>
                <a:gd name="T1" fmla="*/ 0 h 20"/>
                <a:gd name="T2" fmla="*/ 54 w 148"/>
                <a:gd name="T3" fmla="*/ 20 h 20"/>
                <a:gd name="T4" fmla="*/ 93 w 148"/>
                <a:gd name="T5" fmla="*/ 20 h 20"/>
                <a:gd name="T6" fmla="*/ 148 w 148"/>
                <a:gd name="T7" fmla="*/ 0 h 20"/>
                <a:gd name="T8" fmla="*/ 0 w 148"/>
                <a:gd name="T9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8" h="20">
                  <a:moveTo>
                    <a:pt x="0" y="0"/>
                  </a:moveTo>
                  <a:lnTo>
                    <a:pt x="54" y="20"/>
                  </a:lnTo>
                  <a:lnTo>
                    <a:pt x="93" y="20"/>
                  </a:lnTo>
                  <a:lnTo>
                    <a:pt x="14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5724" tIns="37862" rIns="75724" bIns="3786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987"/>
            </a:p>
          </p:txBody>
        </p:sp>
        <p:sp>
          <p:nvSpPr>
            <p:cNvPr id="58" name="Freeform 427">
              <a:extLst>
                <a:ext uri="{FF2B5EF4-FFF2-40B4-BE49-F238E27FC236}">
                  <a16:creationId xmlns:a16="http://schemas.microsoft.com/office/drawing/2014/main" id="{2AA0A608-6D60-4E2D-8F37-9852D77F791A}"/>
                </a:ext>
              </a:extLst>
            </p:cNvPr>
            <p:cNvSpPr>
              <a:spLocks/>
            </p:cNvSpPr>
            <p:nvPr/>
          </p:nvSpPr>
          <p:spPr bwMode="auto">
            <a:xfrm>
              <a:off x="2880268" y="4376012"/>
              <a:ext cx="1345266" cy="867091"/>
            </a:xfrm>
            <a:custGeom>
              <a:avLst/>
              <a:gdLst>
                <a:gd name="T0" fmla="*/ 224 w 260"/>
                <a:gd name="T1" fmla="*/ 144 h 167"/>
                <a:gd name="T2" fmla="*/ 228 w 260"/>
                <a:gd name="T3" fmla="*/ 99 h 167"/>
                <a:gd name="T4" fmla="*/ 260 w 260"/>
                <a:gd name="T5" fmla="*/ 70 h 167"/>
                <a:gd name="T6" fmla="*/ 71 w 260"/>
                <a:gd name="T7" fmla="*/ 9 h 167"/>
                <a:gd name="T8" fmla="*/ 9 w 260"/>
                <a:gd name="T9" fmla="*/ 40 h 167"/>
                <a:gd name="T10" fmla="*/ 41 w 260"/>
                <a:gd name="T11" fmla="*/ 103 h 167"/>
                <a:gd name="T12" fmla="*/ 239 w 260"/>
                <a:gd name="T13" fmla="*/ 167 h 167"/>
                <a:gd name="T14" fmla="*/ 224 w 260"/>
                <a:gd name="T15" fmla="*/ 144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0" h="167">
                  <a:moveTo>
                    <a:pt x="224" y="144"/>
                  </a:moveTo>
                  <a:cubicBezTo>
                    <a:pt x="219" y="129"/>
                    <a:pt x="221" y="113"/>
                    <a:pt x="228" y="99"/>
                  </a:cubicBezTo>
                  <a:cubicBezTo>
                    <a:pt x="234" y="85"/>
                    <a:pt x="246" y="75"/>
                    <a:pt x="260" y="70"/>
                  </a:cubicBezTo>
                  <a:cubicBezTo>
                    <a:pt x="71" y="9"/>
                    <a:pt x="71" y="9"/>
                    <a:pt x="71" y="9"/>
                  </a:cubicBezTo>
                  <a:cubicBezTo>
                    <a:pt x="45" y="0"/>
                    <a:pt x="17" y="14"/>
                    <a:pt x="9" y="40"/>
                  </a:cubicBezTo>
                  <a:cubicBezTo>
                    <a:pt x="0" y="66"/>
                    <a:pt x="15" y="94"/>
                    <a:pt x="41" y="103"/>
                  </a:cubicBezTo>
                  <a:cubicBezTo>
                    <a:pt x="239" y="167"/>
                    <a:pt x="239" y="167"/>
                    <a:pt x="239" y="167"/>
                  </a:cubicBezTo>
                  <a:cubicBezTo>
                    <a:pt x="232" y="161"/>
                    <a:pt x="227" y="153"/>
                    <a:pt x="224" y="144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5724" tIns="37862" rIns="75724" bIns="3786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987"/>
            </a:p>
          </p:txBody>
        </p:sp>
        <p:sp>
          <p:nvSpPr>
            <p:cNvPr id="59" name="Freeform 428">
              <a:extLst>
                <a:ext uri="{FF2B5EF4-FFF2-40B4-BE49-F238E27FC236}">
                  <a16:creationId xmlns:a16="http://schemas.microsoft.com/office/drawing/2014/main" id="{0DB84248-35C6-46BC-8363-FC366C3C72E8}"/>
                </a:ext>
              </a:extLst>
            </p:cNvPr>
            <p:cNvSpPr>
              <a:spLocks/>
            </p:cNvSpPr>
            <p:nvPr/>
          </p:nvSpPr>
          <p:spPr bwMode="auto">
            <a:xfrm>
              <a:off x="4034261" y="4376009"/>
              <a:ext cx="1683175" cy="937225"/>
            </a:xfrm>
            <a:custGeom>
              <a:avLst/>
              <a:gdLst>
                <a:gd name="T0" fmla="*/ 41 w 325"/>
                <a:gd name="T1" fmla="*/ 78 h 181"/>
                <a:gd name="T2" fmla="*/ 9 w 325"/>
                <a:gd name="T3" fmla="*/ 141 h 181"/>
                <a:gd name="T4" fmla="*/ 71 w 325"/>
                <a:gd name="T5" fmla="*/ 173 h 181"/>
                <a:gd name="T6" fmla="*/ 285 w 325"/>
                <a:gd name="T7" fmla="*/ 103 h 181"/>
                <a:gd name="T8" fmla="*/ 317 w 325"/>
                <a:gd name="T9" fmla="*/ 40 h 181"/>
                <a:gd name="T10" fmla="*/ 254 w 325"/>
                <a:gd name="T11" fmla="*/ 9 h 181"/>
                <a:gd name="T12" fmla="*/ 41 w 325"/>
                <a:gd name="T13" fmla="*/ 78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5" h="181">
                  <a:moveTo>
                    <a:pt x="41" y="78"/>
                  </a:moveTo>
                  <a:cubicBezTo>
                    <a:pt x="15" y="87"/>
                    <a:pt x="0" y="115"/>
                    <a:pt x="9" y="141"/>
                  </a:cubicBezTo>
                  <a:cubicBezTo>
                    <a:pt x="17" y="167"/>
                    <a:pt x="45" y="181"/>
                    <a:pt x="71" y="173"/>
                  </a:cubicBezTo>
                  <a:cubicBezTo>
                    <a:pt x="285" y="103"/>
                    <a:pt x="285" y="103"/>
                    <a:pt x="285" y="103"/>
                  </a:cubicBezTo>
                  <a:cubicBezTo>
                    <a:pt x="311" y="94"/>
                    <a:pt x="325" y="66"/>
                    <a:pt x="317" y="40"/>
                  </a:cubicBezTo>
                  <a:cubicBezTo>
                    <a:pt x="308" y="14"/>
                    <a:pt x="280" y="0"/>
                    <a:pt x="254" y="9"/>
                  </a:cubicBezTo>
                  <a:lnTo>
                    <a:pt x="41" y="78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5724" tIns="37862" rIns="75724" bIns="3786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987"/>
            </a:p>
          </p:txBody>
        </p:sp>
      </p:grp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580B24F0-CF99-4D7E-B52F-F9FB202DB989}"/>
              </a:ext>
            </a:extLst>
          </p:cNvPr>
          <p:cNvSpPr/>
          <p:nvPr/>
        </p:nvSpPr>
        <p:spPr>
          <a:xfrm>
            <a:off x="289512" y="3190230"/>
            <a:ext cx="1915607" cy="395947"/>
          </a:xfrm>
          <a:prstGeom prst="round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 new issue announcement coming</a:t>
            </a:r>
            <a:endParaRPr lang="zh-TW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1" name="手繪多邊形: 圖案 60">
            <a:extLst>
              <a:ext uri="{FF2B5EF4-FFF2-40B4-BE49-F238E27FC236}">
                <a16:creationId xmlns:a16="http://schemas.microsoft.com/office/drawing/2014/main" id="{094E43FE-67F4-4B01-B21F-10EDA9D88BD2}"/>
              </a:ext>
            </a:extLst>
          </p:cNvPr>
          <p:cNvSpPr/>
          <p:nvPr/>
        </p:nvSpPr>
        <p:spPr>
          <a:xfrm>
            <a:off x="1155091" y="2084628"/>
            <a:ext cx="2260960" cy="1524138"/>
          </a:xfrm>
          <a:custGeom>
            <a:avLst/>
            <a:gdLst>
              <a:gd name="connsiteX0" fmla="*/ 0 w 2133600"/>
              <a:gd name="connsiteY0" fmla="*/ 911995 h 1277755"/>
              <a:gd name="connsiteX1" fmla="*/ 1066800 w 2133600"/>
              <a:gd name="connsiteY1" fmla="*/ 5215 h 1277755"/>
              <a:gd name="connsiteX2" fmla="*/ 2133600 w 2133600"/>
              <a:gd name="connsiteY2" fmla="*/ 1277755 h 12777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33600" h="1277755">
                <a:moveTo>
                  <a:pt x="0" y="911995"/>
                </a:moveTo>
                <a:cubicBezTo>
                  <a:pt x="355600" y="428125"/>
                  <a:pt x="711200" y="-55745"/>
                  <a:pt x="1066800" y="5215"/>
                </a:cubicBezTo>
                <a:cubicBezTo>
                  <a:pt x="1422400" y="66175"/>
                  <a:pt x="1778000" y="671965"/>
                  <a:pt x="2133600" y="1277755"/>
                </a:cubicBezTo>
              </a:path>
            </a:pathLst>
          </a:cu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71" name="文字方塊 70">
            <a:extLst>
              <a:ext uri="{FF2B5EF4-FFF2-40B4-BE49-F238E27FC236}">
                <a16:creationId xmlns:a16="http://schemas.microsoft.com/office/drawing/2014/main" id="{3CBFC274-A101-4138-8897-538673609971}"/>
              </a:ext>
            </a:extLst>
          </p:cNvPr>
          <p:cNvSpPr txBox="1"/>
          <p:nvPr/>
        </p:nvSpPr>
        <p:spPr>
          <a:xfrm>
            <a:off x="1968170" y="2328949"/>
            <a:ext cx="1691745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TW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Input feature data</a:t>
            </a:r>
            <a:endParaRPr lang="zh-TW" altLang="en-US" sz="1600" dirty="0">
              <a:solidFill>
                <a:schemeClr val="tx2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76" name="資料庫圖表 75">
            <a:extLst>
              <a:ext uri="{FF2B5EF4-FFF2-40B4-BE49-F238E27FC236}">
                <a16:creationId xmlns:a16="http://schemas.microsoft.com/office/drawing/2014/main" id="{3938D79E-646F-49BA-8214-A5C99874BB2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72935196"/>
              </p:ext>
            </p:extLst>
          </p:nvPr>
        </p:nvGraphicFramePr>
        <p:xfrm>
          <a:off x="2413096" y="1805668"/>
          <a:ext cx="6731000" cy="44873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79" name="矩形: 圓角 78">
            <a:extLst>
              <a:ext uri="{FF2B5EF4-FFF2-40B4-BE49-F238E27FC236}">
                <a16:creationId xmlns:a16="http://schemas.microsoft.com/office/drawing/2014/main" id="{A686A751-CC26-4F65-8D8A-71594B064879}"/>
              </a:ext>
            </a:extLst>
          </p:cNvPr>
          <p:cNvSpPr/>
          <p:nvPr/>
        </p:nvSpPr>
        <p:spPr>
          <a:xfrm>
            <a:off x="5060591" y="2360175"/>
            <a:ext cx="1691745" cy="322827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800" b="1" dirty="0">
                <a:latin typeface="Calibri" panose="020F0502020204030204" pitchFamily="34" charset="0"/>
                <a:cs typeface="Calibri" panose="020F0502020204030204" pitchFamily="34" charset="0"/>
              </a:rPr>
              <a:t>Place Order</a:t>
            </a:r>
            <a:endParaRPr lang="zh-TW" altLang="en-US" sz="1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0" name="矩形: 圓角 79">
            <a:extLst>
              <a:ext uri="{FF2B5EF4-FFF2-40B4-BE49-F238E27FC236}">
                <a16:creationId xmlns:a16="http://schemas.microsoft.com/office/drawing/2014/main" id="{DA05A2B9-8471-4B54-BD9C-7E30295D2EE6}"/>
              </a:ext>
            </a:extLst>
          </p:cNvPr>
          <p:cNvSpPr/>
          <p:nvPr/>
        </p:nvSpPr>
        <p:spPr>
          <a:xfrm>
            <a:off x="5060591" y="4375658"/>
            <a:ext cx="1691745" cy="322827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800" b="1" dirty="0">
                <a:latin typeface="Calibri" panose="020F0502020204030204" pitchFamily="34" charset="0"/>
                <a:cs typeface="Calibri" panose="020F0502020204030204" pitchFamily="34" charset="0"/>
              </a:rPr>
              <a:t>Sideline</a:t>
            </a:r>
            <a:endParaRPr lang="zh-TW" altLang="en-US" sz="1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074" name="Picture 2" descr="64936304">
            <a:extLst>
              <a:ext uri="{FF2B5EF4-FFF2-40B4-BE49-F238E27FC236}">
                <a16:creationId xmlns:a16="http://schemas.microsoft.com/office/drawing/2014/main" id="{DE4838E4-422D-4667-A875-411CAF1A50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8069" y="2755558"/>
            <a:ext cx="926976" cy="926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277273647">
            <a:extLst>
              <a:ext uri="{FF2B5EF4-FFF2-40B4-BE49-F238E27FC236}">
                <a16:creationId xmlns:a16="http://schemas.microsoft.com/office/drawing/2014/main" id="{EA54729F-183A-4421-B6FC-DCD053C0D3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7103" y="4816456"/>
            <a:ext cx="847678" cy="847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文字版面配置區 4">
            <a:extLst>
              <a:ext uri="{FF2B5EF4-FFF2-40B4-BE49-F238E27FC236}">
                <a16:creationId xmlns:a16="http://schemas.microsoft.com/office/drawing/2014/main" id="{6491DD95-5170-4896-AE18-D03F869148C7}"/>
              </a:ext>
            </a:extLst>
          </p:cNvPr>
          <p:cNvSpPr txBox="1">
            <a:spLocks/>
          </p:cNvSpPr>
          <p:nvPr/>
        </p:nvSpPr>
        <p:spPr bwMode="auto">
          <a:xfrm>
            <a:off x="492625" y="6201785"/>
            <a:ext cx="9135932" cy="8233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01453" tIns="50726" rIns="101453" bIns="50726" numCol="1" anchor="t" anchorCtr="0" compatLnSpc="1">
            <a:prstTxWarp prst="textNoShape">
              <a:avLst/>
            </a:prstTxWarp>
          </a:bodyPr>
          <a:lstStyle>
            <a:defPPr>
              <a:defRPr lang="zh-TW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1600" kern="12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  <a:cs typeface="+mn-cs"/>
              </a:defRPr>
            </a:lvl9pPr>
          </a:lstStyle>
          <a:p>
            <a:r>
              <a:rPr lang="en-US" altLang="zh-TW" dirty="0">
                <a:latin typeface="Calibri" panose="020F0502020204030204" pitchFamily="34" charset="0"/>
                <a:cs typeface="Calibri" panose="020F0502020204030204" pitchFamily="34" charset="0"/>
              </a:rPr>
              <a:t>By inputting the features, the model will predict whether the new issue bond will have all-in price performance better than median (</a:t>
            </a:r>
            <a:r>
              <a:rPr lang="en-US" altLang="zh-TW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currently 0.62</a:t>
            </a:r>
            <a:r>
              <a:rPr lang="en-US" altLang="zh-TW" dirty="0">
                <a:latin typeface="Calibri" panose="020F0502020204030204" pitchFamily="34" charset="0"/>
                <a:cs typeface="Calibri" panose="020F0502020204030204" pitchFamily="34" charset="0"/>
              </a:rPr>
              <a:t>) in 1 month.</a:t>
            </a:r>
          </a:p>
        </p:txBody>
      </p:sp>
    </p:spTree>
    <p:extLst>
      <p:ext uri="{BB962C8B-B14F-4D97-AF65-F5344CB8AC3E}">
        <p14:creationId xmlns:p14="http://schemas.microsoft.com/office/powerpoint/2010/main" val="32415058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331656B-F5D8-4E75-B3BE-B8ECDFD35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C25355A-0BBA-4480-B3F0-112FE84762B9}" type="slidenum">
              <a:rPr lang="en-US" altLang="zh-TW" smtClean="0"/>
              <a:pPr>
                <a:defRPr/>
              </a:pPr>
              <a:t>30</a:t>
            </a:fld>
            <a:endParaRPr lang="en-US" altLang="zh-TW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633E8162-F184-4CC1-929C-0D3EED679A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695"/>
            <a:ext cx="10096500" cy="1259882"/>
          </a:xfrm>
          <a:prstGeom prst="rect">
            <a:avLst/>
          </a:prstGeom>
        </p:spPr>
      </p:pic>
      <p:sp>
        <p:nvSpPr>
          <p:cNvPr id="13" name="標題 1">
            <a:extLst>
              <a:ext uri="{FF2B5EF4-FFF2-40B4-BE49-F238E27FC236}">
                <a16:creationId xmlns:a16="http://schemas.microsoft.com/office/drawing/2014/main" id="{E29A0005-E35D-49BD-B132-CA4BC79BA8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7238" y="511175"/>
            <a:ext cx="8582025" cy="935038"/>
          </a:xfrm>
        </p:spPr>
        <p:txBody>
          <a:bodyPr/>
          <a:lstStyle/>
          <a:p>
            <a:r>
              <a:rPr lang="en-US" altLang="zh-TW" sz="3200" kern="1200" dirty="0">
                <a:solidFill>
                  <a:srgbClr val="FFF2CC"/>
                </a:solidFill>
                <a:latin typeface="Calibri"/>
                <a:cs typeface="Calibri"/>
              </a:rPr>
              <a:t>Different Optimizer</a:t>
            </a:r>
            <a:endParaRPr lang="zh-TW" altLang="en-US" sz="3200" kern="1200" dirty="0">
              <a:solidFill>
                <a:srgbClr val="FFF2CC"/>
              </a:solidFill>
              <a:latin typeface="Calibri"/>
              <a:cs typeface="Calibri"/>
            </a:endParaRPr>
          </a:p>
        </p:txBody>
      </p:sp>
      <p:pic>
        <p:nvPicPr>
          <p:cNvPr id="4102" name="Picture 6">
            <a:extLst>
              <a:ext uri="{FF2B5EF4-FFF2-40B4-BE49-F238E27FC236}">
                <a16:creationId xmlns:a16="http://schemas.microsoft.com/office/drawing/2014/main" id="{30AEA2C9-C30D-463A-8FEB-2227E810BC4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1906" y="1892599"/>
            <a:ext cx="59055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21559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331656B-F5D8-4E75-B3BE-B8ECDFD35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C25355A-0BBA-4480-B3F0-112FE84762B9}" type="slidenum">
              <a:rPr lang="en-US" altLang="zh-TW" smtClean="0"/>
              <a:pPr>
                <a:defRPr/>
              </a:pPr>
              <a:t>31</a:t>
            </a:fld>
            <a:endParaRPr lang="en-US" altLang="zh-TW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633E8162-F184-4CC1-929C-0D3EED679A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695"/>
            <a:ext cx="10096500" cy="1259882"/>
          </a:xfrm>
          <a:prstGeom prst="rect">
            <a:avLst/>
          </a:prstGeom>
        </p:spPr>
      </p:pic>
      <p:sp>
        <p:nvSpPr>
          <p:cNvPr id="13" name="標題 1">
            <a:extLst>
              <a:ext uri="{FF2B5EF4-FFF2-40B4-BE49-F238E27FC236}">
                <a16:creationId xmlns:a16="http://schemas.microsoft.com/office/drawing/2014/main" id="{E29A0005-E35D-49BD-B132-CA4BC79BA8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7238" y="511175"/>
            <a:ext cx="8582025" cy="935038"/>
          </a:xfrm>
        </p:spPr>
        <p:txBody>
          <a:bodyPr/>
          <a:lstStyle/>
          <a:p>
            <a:r>
              <a:rPr lang="en-US" altLang="zh-TW" sz="3200" kern="1200" dirty="0">
                <a:solidFill>
                  <a:srgbClr val="FFF2CC"/>
                </a:solidFill>
                <a:latin typeface="Calibri"/>
                <a:cs typeface="Calibri"/>
              </a:rPr>
              <a:t>Confusion Matrix Result</a:t>
            </a:r>
            <a:endParaRPr lang="zh-TW" altLang="en-US" sz="3200" kern="1200" dirty="0">
              <a:solidFill>
                <a:srgbClr val="FFF2CC"/>
              </a:solidFill>
              <a:latin typeface="Calibri"/>
              <a:cs typeface="Calibri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ACE0F5C-9CD0-41E9-8B6A-76AFB7E68B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86787"/>
            <a:ext cx="10096500" cy="408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2199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331656B-F5D8-4E75-B3BE-B8ECDFD35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C25355A-0BBA-4480-B3F0-112FE84762B9}" type="slidenum">
              <a:rPr lang="en-US" altLang="zh-TW" smtClean="0"/>
              <a:pPr>
                <a:defRPr/>
              </a:pPr>
              <a:t>32</a:t>
            </a:fld>
            <a:endParaRPr lang="en-US" altLang="zh-TW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633E8162-F184-4CC1-929C-0D3EED679A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695"/>
            <a:ext cx="10096500" cy="1259882"/>
          </a:xfrm>
          <a:prstGeom prst="rect">
            <a:avLst/>
          </a:prstGeom>
        </p:spPr>
      </p:pic>
      <p:sp>
        <p:nvSpPr>
          <p:cNvPr id="13" name="標題 1">
            <a:extLst>
              <a:ext uri="{FF2B5EF4-FFF2-40B4-BE49-F238E27FC236}">
                <a16:creationId xmlns:a16="http://schemas.microsoft.com/office/drawing/2014/main" id="{E29A0005-E35D-49BD-B132-CA4BC79BA8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7238" y="511175"/>
            <a:ext cx="8582025" cy="935038"/>
          </a:xfrm>
        </p:spPr>
        <p:txBody>
          <a:bodyPr/>
          <a:lstStyle/>
          <a:p>
            <a:r>
              <a:rPr lang="en-US" altLang="zh-TW" sz="3200" kern="1200" dirty="0">
                <a:solidFill>
                  <a:srgbClr val="FFF2CC"/>
                </a:solidFill>
                <a:latin typeface="Calibri"/>
                <a:cs typeface="Calibri"/>
              </a:rPr>
              <a:t>Credit Intelligent Advisor</a:t>
            </a:r>
            <a:endParaRPr lang="zh-TW" altLang="en-US" sz="3200" kern="1200" dirty="0">
              <a:solidFill>
                <a:srgbClr val="FFF2CC"/>
              </a:solidFill>
              <a:latin typeface="Calibri"/>
              <a:cs typeface="Calibri"/>
            </a:endParaRPr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FDC12AAD-C094-4883-9B9C-01F54DA36624}"/>
              </a:ext>
            </a:extLst>
          </p:cNvPr>
          <p:cNvGrpSpPr/>
          <p:nvPr/>
        </p:nvGrpSpPr>
        <p:grpSpPr>
          <a:xfrm>
            <a:off x="232104" y="1524794"/>
            <a:ext cx="4816146" cy="2401004"/>
            <a:chOff x="228600" y="1306516"/>
            <a:chExt cx="7632700" cy="3958100"/>
          </a:xfrm>
        </p:grpSpPr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67DA8C43-C61C-48E2-88B7-5EA6391E933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8600" y="1306516"/>
              <a:ext cx="7632700" cy="3958100"/>
            </a:xfrm>
            <a:prstGeom prst="rect">
              <a:avLst/>
            </a:prstGeom>
          </p:spPr>
        </p:pic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338A0253-FF09-4BC4-8487-11AB758171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08397" y="2864737"/>
              <a:ext cx="1153527" cy="1122547"/>
            </a:xfrm>
            <a:prstGeom prst="rect">
              <a:avLst/>
            </a:prstGeom>
            <a:ln w="28575">
              <a:noFill/>
            </a:ln>
          </p:spPr>
        </p:pic>
        <p:grpSp>
          <p:nvGrpSpPr>
            <p:cNvPr id="8" name="群組 7">
              <a:extLst>
                <a:ext uri="{FF2B5EF4-FFF2-40B4-BE49-F238E27FC236}">
                  <a16:creationId xmlns:a16="http://schemas.microsoft.com/office/drawing/2014/main" id="{B1ABA716-06BC-4A88-B165-76F74A84901F}"/>
                </a:ext>
              </a:extLst>
            </p:cNvPr>
            <p:cNvGrpSpPr/>
            <p:nvPr/>
          </p:nvGrpSpPr>
          <p:grpSpPr>
            <a:xfrm>
              <a:off x="4166658" y="1632107"/>
              <a:ext cx="1299630" cy="3552246"/>
              <a:chOff x="4166658" y="1632107"/>
              <a:chExt cx="1299630" cy="3552246"/>
            </a:xfrm>
          </p:grpSpPr>
          <p:pic>
            <p:nvPicPr>
              <p:cNvPr id="16" name="圖片 15">
                <a:extLst>
                  <a:ext uri="{FF2B5EF4-FFF2-40B4-BE49-F238E27FC236}">
                    <a16:creationId xmlns:a16="http://schemas.microsoft.com/office/drawing/2014/main" id="{1A0B9176-87D6-447E-BD96-53D82CC7DB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166659" y="1632107"/>
                <a:ext cx="1299629" cy="1197069"/>
              </a:xfrm>
              <a:prstGeom prst="rect">
                <a:avLst/>
              </a:prstGeom>
              <a:ln w="28575">
                <a:noFill/>
              </a:ln>
            </p:spPr>
          </p:pic>
          <p:pic>
            <p:nvPicPr>
              <p:cNvPr id="17" name="圖片 16">
                <a:extLst>
                  <a:ext uri="{FF2B5EF4-FFF2-40B4-BE49-F238E27FC236}">
                    <a16:creationId xmlns:a16="http://schemas.microsoft.com/office/drawing/2014/main" id="{A9E920B8-EE90-4A88-9773-C243710931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166658" y="2809695"/>
                <a:ext cx="1299629" cy="1197069"/>
              </a:xfrm>
              <a:prstGeom prst="rect">
                <a:avLst/>
              </a:prstGeom>
              <a:ln w="28575">
                <a:noFill/>
              </a:ln>
            </p:spPr>
          </p:pic>
          <p:pic>
            <p:nvPicPr>
              <p:cNvPr id="18" name="圖片 17">
                <a:extLst>
                  <a:ext uri="{FF2B5EF4-FFF2-40B4-BE49-F238E27FC236}">
                    <a16:creationId xmlns:a16="http://schemas.microsoft.com/office/drawing/2014/main" id="{2B924F8F-B45E-4381-9780-0BF98613DD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166659" y="3987284"/>
                <a:ext cx="1299629" cy="1197069"/>
              </a:xfrm>
              <a:prstGeom prst="rect">
                <a:avLst/>
              </a:prstGeom>
              <a:ln w="28575">
                <a:noFill/>
              </a:ln>
            </p:spPr>
          </p:pic>
        </p:grpSp>
        <p:grpSp>
          <p:nvGrpSpPr>
            <p:cNvPr id="9" name="群組 8">
              <a:extLst>
                <a:ext uri="{FF2B5EF4-FFF2-40B4-BE49-F238E27FC236}">
                  <a16:creationId xmlns:a16="http://schemas.microsoft.com/office/drawing/2014/main" id="{D95C7819-7277-4354-A5F7-7D89CF2FB220}"/>
                </a:ext>
              </a:extLst>
            </p:cNvPr>
            <p:cNvGrpSpPr/>
            <p:nvPr/>
          </p:nvGrpSpPr>
          <p:grpSpPr>
            <a:xfrm>
              <a:off x="2031749" y="1632107"/>
              <a:ext cx="1299630" cy="3552246"/>
              <a:chOff x="4166658" y="1632107"/>
              <a:chExt cx="1299630" cy="3552246"/>
            </a:xfrm>
          </p:grpSpPr>
          <p:pic>
            <p:nvPicPr>
              <p:cNvPr id="11" name="圖片 10">
                <a:extLst>
                  <a:ext uri="{FF2B5EF4-FFF2-40B4-BE49-F238E27FC236}">
                    <a16:creationId xmlns:a16="http://schemas.microsoft.com/office/drawing/2014/main" id="{1FAD7C92-5208-4895-AE84-83CD5D29E5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166659" y="1632107"/>
                <a:ext cx="1299629" cy="1197069"/>
              </a:xfrm>
              <a:prstGeom prst="rect">
                <a:avLst/>
              </a:prstGeom>
              <a:ln w="28575">
                <a:noFill/>
              </a:ln>
            </p:spPr>
          </p:pic>
          <p:pic>
            <p:nvPicPr>
              <p:cNvPr id="14" name="圖片 13">
                <a:extLst>
                  <a:ext uri="{FF2B5EF4-FFF2-40B4-BE49-F238E27FC236}">
                    <a16:creationId xmlns:a16="http://schemas.microsoft.com/office/drawing/2014/main" id="{6900F9DC-9911-4003-841D-B2DDEE2528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166658" y="2809695"/>
                <a:ext cx="1299629" cy="1197069"/>
              </a:xfrm>
              <a:prstGeom prst="rect">
                <a:avLst/>
              </a:prstGeom>
              <a:ln w="28575">
                <a:noFill/>
              </a:ln>
            </p:spPr>
          </p:pic>
          <p:pic>
            <p:nvPicPr>
              <p:cNvPr id="15" name="圖片 14">
                <a:extLst>
                  <a:ext uri="{FF2B5EF4-FFF2-40B4-BE49-F238E27FC236}">
                    <a16:creationId xmlns:a16="http://schemas.microsoft.com/office/drawing/2014/main" id="{C61851E9-32F8-4A47-B4C7-145AA57BBC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166659" y="3987284"/>
                <a:ext cx="1299629" cy="1197069"/>
              </a:xfrm>
              <a:prstGeom prst="rect">
                <a:avLst/>
              </a:prstGeom>
              <a:ln w="28575">
                <a:noFill/>
              </a:ln>
            </p:spPr>
          </p:pic>
        </p:grpSp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3D2B848E-8D57-46D0-9521-061BA974223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7167" y="2829176"/>
              <a:ext cx="1153527" cy="1122547"/>
            </a:xfrm>
            <a:prstGeom prst="rect">
              <a:avLst/>
            </a:prstGeom>
            <a:ln w="28575">
              <a:noFill/>
            </a:ln>
          </p:spPr>
        </p:pic>
      </p:grpSp>
      <p:grpSp>
        <p:nvGrpSpPr>
          <p:cNvPr id="19" name="群組 18">
            <a:extLst>
              <a:ext uri="{FF2B5EF4-FFF2-40B4-BE49-F238E27FC236}">
                <a16:creationId xmlns:a16="http://schemas.microsoft.com/office/drawing/2014/main" id="{64683CF4-4278-46B0-8F53-0916D61DED72}"/>
              </a:ext>
            </a:extLst>
          </p:cNvPr>
          <p:cNvGrpSpPr/>
          <p:nvPr/>
        </p:nvGrpSpPr>
        <p:grpSpPr>
          <a:xfrm>
            <a:off x="7280498" y="1356591"/>
            <a:ext cx="2178290" cy="2599892"/>
            <a:chOff x="8400078" y="2199399"/>
            <a:chExt cx="3452186" cy="4285971"/>
          </a:xfrm>
        </p:grpSpPr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D296973D-D719-4AC5-818B-52E09A465BE6}"/>
                </a:ext>
              </a:extLst>
            </p:cNvPr>
            <p:cNvSpPr/>
            <p:nvPr/>
          </p:nvSpPr>
          <p:spPr>
            <a:xfrm>
              <a:off x="8400078" y="2199399"/>
              <a:ext cx="3452186" cy="65958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2000" dirty="0">
                  <a:latin typeface="Calibri" panose="020F0502020204030204" pitchFamily="34" charset="0"/>
                  <a:ea typeface="微軟正黑體" panose="020B0604030504040204" pitchFamily="34" charset="-120"/>
                  <a:cs typeface="Calibri" panose="020F0502020204030204" pitchFamily="34" charset="0"/>
                </a:rPr>
                <a:t>Neg prob,</a:t>
              </a:r>
              <a:r>
                <a:rPr lang="zh-TW" altLang="en-US" sz="2000" dirty="0">
                  <a:latin typeface="Calibri" panose="020F0502020204030204" pitchFamily="34" charset="0"/>
                  <a:ea typeface="微軟正黑體" panose="020B0604030504040204" pitchFamily="34" charset="-120"/>
                  <a:cs typeface="Calibri" panose="020F0502020204030204" pitchFamily="34" charset="0"/>
                </a:rPr>
                <a:t> </a:t>
              </a:r>
              <a:r>
                <a:rPr lang="en-US" altLang="zh-TW" sz="2000" dirty="0">
                  <a:latin typeface="Calibri" panose="020F0502020204030204" pitchFamily="34" charset="0"/>
                  <a:ea typeface="微軟正黑體" panose="020B0604030504040204" pitchFamily="34" charset="-120"/>
                  <a:cs typeface="Calibri" panose="020F0502020204030204" pitchFamily="34" charset="0"/>
                </a:rPr>
                <a:t>Pos prob</a:t>
              </a:r>
            </a:p>
          </p:txBody>
        </p:sp>
        <p:pic>
          <p:nvPicPr>
            <p:cNvPr id="21" name="圖片 20">
              <a:extLst>
                <a:ext uri="{FF2B5EF4-FFF2-40B4-BE49-F238E27FC236}">
                  <a16:creationId xmlns:a16="http://schemas.microsoft.com/office/drawing/2014/main" id="{2457B8C2-D2AE-48E2-96AE-B47AB1F796C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439150" y="2771738"/>
              <a:ext cx="3397578" cy="3713632"/>
            </a:xfrm>
            <a:prstGeom prst="rect">
              <a:avLst/>
            </a:prstGeom>
          </p:spPr>
        </p:pic>
      </p:grpSp>
      <p:sp>
        <p:nvSpPr>
          <p:cNvPr id="22" name="向右箭號 13">
            <a:extLst>
              <a:ext uri="{FF2B5EF4-FFF2-40B4-BE49-F238E27FC236}">
                <a16:creationId xmlns:a16="http://schemas.microsoft.com/office/drawing/2014/main" id="{3792C564-188E-420F-B448-FDDE205E9976}"/>
              </a:ext>
            </a:extLst>
          </p:cNvPr>
          <p:cNvSpPr/>
          <p:nvPr/>
        </p:nvSpPr>
        <p:spPr>
          <a:xfrm>
            <a:off x="5801275" y="2574750"/>
            <a:ext cx="550718" cy="428336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987"/>
          </a:p>
        </p:txBody>
      </p:sp>
      <p:grpSp>
        <p:nvGrpSpPr>
          <p:cNvPr id="45" name="群組 44">
            <a:extLst>
              <a:ext uri="{FF2B5EF4-FFF2-40B4-BE49-F238E27FC236}">
                <a16:creationId xmlns:a16="http://schemas.microsoft.com/office/drawing/2014/main" id="{D6334349-0BC0-4B2D-AD1F-38A78A250BA5}"/>
              </a:ext>
            </a:extLst>
          </p:cNvPr>
          <p:cNvGrpSpPr/>
          <p:nvPr/>
        </p:nvGrpSpPr>
        <p:grpSpPr>
          <a:xfrm>
            <a:off x="5440373" y="4303667"/>
            <a:ext cx="4114800" cy="2567753"/>
            <a:chOff x="5256125" y="4303667"/>
            <a:chExt cx="4114800" cy="2567753"/>
          </a:xfrm>
        </p:grpSpPr>
        <p:grpSp>
          <p:nvGrpSpPr>
            <p:cNvPr id="28" name="群組 27">
              <a:extLst>
                <a:ext uri="{FF2B5EF4-FFF2-40B4-BE49-F238E27FC236}">
                  <a16:creationId xmlns:a16="http://schemas.microsoft.com/office/drawing/2014/main" id="{85A46017-5958-42A1-B060-5F1E63EF5564}"/>
                </a:ext>
              </a:extLst>
            </p:cNvPr>
            <p:cNvGrpSpPr/>
            <p:nvPr/>
          </p:nvGrpSpPr>
          <p:grpSpPr>
            <a:xfrm>
              <a:off x="5256125" y="4303667"/>
              <a:ext cx="4114800" cy="2567753"/>
              <a:chOff x="582777" y="4254801"/>
              <a:chExt cx="4114800" cy="2567753"/>
            </a:xfrm>
          </p:grpSpPr>
          <p:pic>
            <p:nvPicPr>
              <p:cNvPr id="3" name="圖片 2">
                <a:extLst>
                  <a:ext uri="{FF2B5EF4-FFF2-40B4-BE49-F238E27FC236}">
                    <a16:creationId xmlns:a16="http://schemas.microsoft.com/office/drawing/2014/main" id="{3F676167-01F3-4548-9CCD-4271E33612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82777" y="4765154"/>
                <a:ext cx="4114800" cy="2057400"/>
              </a:xfrm>
              <a:prstGeom prst="rect">
                <a:avLst/>
              </a:prstGeom>
            </p:spPr>
          </p:pic>
          <p:sp>
            <p:nvSpPr>
              <p:cNvPr id="27" name="文字方塊 26">
                <a:extLst>
                  <a:ext uri="{FF2B5EF4-FFF2-40B4-BE49-F238E27FC236}">
                    <a16:creationId xmlns:a16="http://schemas.microsoft.com/office/drawing/2014/main" id="{97ECA47E-7A02-401D-B63F-8E9C5D0BBFDE}"/>
                  </a:ext>
                </a:extLst>
              </p:cNvPr>
              <p:cNvSpPr txBox="1"/>
              <p:nvPr/>
            </p:nvSpPr>
            <p:spPr>
              <a:xfrm>
                <a:off x="1834091" y="4254801"/>
                <a:ext cx="1612171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2400" dirty="0">
                    <a:latin typeface="Calibri" panose="020F0502020204030204" pitchFamily="34" charset="0"/>
                    <a:ea typeface="微軟正黑體" panose="020B0604030504040204" pitchFamily="34" charset="-120"/>
                    <a:cs typeface="Calibri" panose="020F0502020204030204" pitchFamily="34" charset="0"/>
                  </a:rPr>
                  <a:t>Pos prob</a:t>
                </a:r>
                <a:endParaRPr lang="zh-TW" altLang="en-US" dirty="0"/>
              </a:p>
            </p:txBody>
          </p:sp>
        </p:grp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7EE78A6B-4297-4148-81C9-A91AE5D93279}"/>
                </a:ext>
              </a:extLst>
            </p:cNvPr>
            <p:cNvSpPr/>
            <p:nvPr/>
          </p:nvSpPr>
          <p:spPr>
            <a:xfrm>
              <a:off x="5256125" y="5571831"/>
              <a:ext cx="4083138" cy="265607"/>
            </a:xfrm>
            <a:prstGeom prst="rect">
              <a:avLst/>
            </a:prstGeom>
            <a:noFill/>
            <a:ln>
              <a:solidFill>
                <a:srgbClr val="EE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4B27B76A-9DE6-4F28-98F8-125F63E5556D}"/>
                </a:ext>
              </a:extLst>
            </p:cNvPr>
            <p:cNvSpPr/>
            <p:nvPr/>
          </p:nvSpPr>
          <p:spPr>
            <a:xfrm>
              <a:off x="5263583" y="6597460"/>
              <a:ext cx="4083138" cy="265607"/>
            </a:xfrm>
            <a:prstGeom prst="rect">
              <a:avLst/>
            </a:prstGeom>
            <a:noFill/>
            <a:ln>
              <a:solidFill>
                <a:srgbClr val="EE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44" name="群組 43">
            <a:extLst>
              <a:ext uri="{FF2B5EF4-FFF2-40B4-BE49-F238E27FC236}">
                <a16:creationId xmlns:a16="http://schemas.microsoft.com/office/drawing/2014/main" id="{A73450D9-EA4B-471F-9C3E-474CDFBD610F}"/>
              </a:ext>
            </a:extLst>
          </p:cNvPr>
          <p:cNvGrpSpPr/>
          <p:nvPr/>
        </p:nvGrpSpPr>
        <p:grpSpPr>
          <a:xfrm>
            <a:off x="504922" y="4315113"/>
            <a:ext cx="4133850" cy="2556307"/>
            <a:chOff x="504922" y="4315113"/>
            <a:chExt cx="4133850" cy="2556307"/>
          </a:xfrm>
        </p:grpSpPr>
        <p:grpSp>
          <p:nvGrpSpPr>
            <p:cNvPr id="42" name="群組 41">
              <a:extLst>
                <a:ext uri="{FF2B5EF4-FFF2-40B4-BE49-F238E27FC236}">
                  <a16:creationId xmlns:a16="http://schemas.microsoft.com/office/drawing/2014/main" id="{362C8213-C4C7-486F-BACA-ABBA00BCB460}"/>
                </a:ext>
              </a:extLst>
            </p:cNvPr>
            <p:cNvGrpSpPr/>
            <p:nvPr/>
          </p:nvGrpSpPr>
          <p:grpSpPr>
            <a:xfrm>
              <a:off x="504922" y="4315113"/>
              <a:ext cx="4133850" cy="2556307"/>
              <a:chOff x="504922" y="4315113"/>
              <a:chExt cx="4133850" cy="2556307"/>
            </a:xfrm>
          </p:grpSpPr>
          <p:pic>
            <p:nvPicPr>
              <p:cNvPr id="41" name="圖片 40">
                <a:extLst>
                  <a:ext uri="{FF2B5EF4-FFF2-40B4-BE49-F238E27FC236}">
                    <a16:creationId xmlns:a16="http://schemas.microsoft.com/office/drawing/2014/main" id="{F7E73620-8A52-40E1-AD08-842B884C2A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04922" y="4794970"/>
                <a:ext cx="4133850" cy="2076450"/>
              </a:xfrm>
              <a:prstGeom prst="rect">
                <a:avLst/>
              </a:prstGeom>
            </p:spPr>
          </p:pic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D2D2B645-E7EE-4FA2-808A-2D34975EF140}"/>
                  </a:ext>
                </a:extLst>
              </p:cNvPr>
              <p:cNvSpPr txBox="1"/>
              <p:nvPr/>
            </p:nvSpPr>
            <p:spPr>
              <a:xfrm>
                <a:off x="1747229" y="4315113"/>
                <a:ext cx="1612171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dirty="0">
                    <a:latin typeface="Calibri" panose="020F0502020204030204" pitchFamily="34" charset="0"/>
                    <a:ea typeface="微軟正黑體" panose="020B0604030504040204" pitchFamily="34" charset="-120"/>
                    <a:cs typeface="Calibri" panose="020F0502020204030204" pitchFamily="34" charset="0"/>
                  </a:rPr>
                  <a:t>Neg</a:t>
                </a:r>
                <a:r>
                  <a:rPr lang="en-US" altLang="zh-TW" sz="2400" dirty="0">
                    <a:latin typeface="Calibri" panose="020F0502020204030204" pitchFamily="34" charset="0"/>
                    <a:ea typeface="微軟正黑體" panose="020B0604030504040204" pitchFamily="34" charset="-120"/>
                    <a:cs typeface="Calibri" panose="020F0502020204030204" pitchFamily="34" charset="0"/>
                  </a:rPr>
                  <a:t> prob</a:t>
                </a:r>
                <a:endParaRPr lang="zh-TW" altLang="en-US" dirty="0"/>
              </a:p>
            </p:txBody>
          </p:sp>
        </p:grp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EB480F44-312B-46FE-B0C5-AA0F6ABDD260}"/>
                </a:ext>
              </a:extLst>
            </p:cNvPr>
            <p:cNvSpPr/>
            <p:nvPr/>
          </p:nvSpPr>
          <p:spPr>
            <a:xfrm>
              <a:off x="511746" y="5571830"/>
              <a:ext cx="4083138" cy="265607"/>
            </a:xfrm>
            <a:prstGeom prst="rect">
              <a:avLst/>
            </a:prstGeom>
            <a:noFill/>
            <a:ln>
              <a:solidFill>
                <a:srgbClr val="EE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28EEB262-3356-4B3B-9821-3B7CAFC7F67D}"/>
                </a:ext>
              </a:extLst>
            </p:cNvPr>
            <p:cNvSpPr/>
            <p:nvPr/>
          </p:nvSpPr>
          <p:spPr>
            <a:xfrm>
              <a:off x="511746" y="6595383"/>
              <a:ext cx="4083138" cy="265607"/>
            </a:xfrm>
            <a:prstGeom prst="rect">
              <a:avLst/>
            </a:prstGeom>
            <a:noFill/>
            <a:ln>
              <a:solidFill>
                <a:srgbClr val="EE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46" name="矩形 45">
            <a:extLst>
              <a:ext uri="{FF2B5EF4-FFF2-40B4-BE49-F238E27FC236}">
                <a16:creationId xmlns:a16="http://schemas.microsoft.com/office/drawing/2014/main" id="{CC756472-3128-4DD5-A922-D6E479F8245B}"/>
              </a:ext>
            </a:extLst>
          </p:cNvPr>
          <p:cNvSpPr/>
          <p:nvPr/>
        </p:nvSpPr>
        <p:spPr>
          <a:xfrm>
            <a:off x="7064474" y="1426466"/>
            <a:ext cx="2592288" cy="2566713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411351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331656B-F5D8-4E75-B3BE-B8ECDFD35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C25355A-0BBA-4480-B3F0-112FE84762B9}" type="slidenum">
              <a:rPr lang="en-US" altLang="zh-TW" smtClean="0"/>
              <a:pPr>
                <a:defRPr/>
              </a:pPr>
              <a:t>4</a:t>
            </a:fld>
            <a:endParaRPr lang="en-US" altLang="zh-TW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AB35F180-9B8D-4811-8A7E-8A697FA666FC}"/>
              </a:ext>
            </a:extLst>
          </p:cNvPr>
          <p:cNvSpPr txBox="1"/>
          <p:nvPr/>
        </p:nvSpPr>
        <p:spPr>
          <a:xfrm>
            <a:off x="399889" y="660698"/>
            <a:ext cx="9296722" cy="5201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6600" b="1" dirty="0">
                <a:solidFill>
                  <a:srgbClr val="0066FF"/>
                </a:solidFill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Machine</a:t>
            </a:r>
          </a:p>
          <a:p>
            <a:pPr algn="ctr"/>
            <a:r>
              <a:rPr lang="en-US" altLang="zh-TW" sz="16600" b="1" dirty="0">
                <a:solidFill>
                  <a:srgbClr val="0066FF"/>
                </a:solidFill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Learning</a:t>
            </a:r>
            <a:endParaRPr lang="zh-TW" altLang="en-US" sz="16600" b="1" dirty="0">
              <a:solidFill>
                <a:srgbClr val="0066FF"/>
              </a:solidFill>
              <a:latin typeface="Microsoft GothicNeo" panose="020B0503020000020004" pitchFamily="34" charset="-127"/>
              <a:ea typeface="Microsoft GothicNeo" panose="020B0503020000020004" pitchFamily="34" charset="-127"/>
              <a:cs typeface="Microsoft GothicNeo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139411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331656B-F5D8-4E75-B3BE-B8ECDFD35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C25355A-0BBA-4480-B3F0-112FE84762B9}" type="slidenum">
              <a:rPr lang="en-US" altLang="zh-TW" smtClean="0"/>
              <a:pPr>
                <a:defRPr/>
              </a:pPr>
              <a:t>5</a:t>
            </a:fld>
            <a:endParaRPr lang="en-US" altLang="zh-TW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633E8162-F184-4CC1-929C-0D3EED679A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695"/>
            <a:ext cx="10096500" cy="1259882"/>
          </a:xfrm>
          <a:prstGeom prst="rect">
            <a:avLst/>
          </a:prstGeom>
        </p:spPr>
      </p:pic>
      <p:sp>
        <p:nvSpPr>
          <p:cNvPr id="13" name="標題 1">
            <a:extLst>
              <a:ext uri="{FF2B5EF4-FFF2-40B4-BE49-F238E27FC236}">
                <a16:creationId xmlns:a16="http://schemas.microsoft.com/office/drawing/2014/main" id="{E29A0005-E35D-49BD-B132-CA4BC79BA8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7238" y="511175"/>
            <a:ext cx="8582025" cy="935038"/>
          </a:xfrm>
        </p:spPr>
        <p:txBody>
          <a:bodyPr/>
          <a:lstStyle/>
          <a:p>
            <a:r>
              <a:rPr lang="en-US" altLang="zh-TW" sz="3200" kern="1200" dirty="0">
                <a:solidFill>
                  <a:srgbClr val="FFF2CC"/>
                </a:solidFill>
                <a:latin typeface="Calibri"/>
                <a:cs typeface="Calibri"/>
              </a:rPr>
              <a:t>What is machine learning?</a:t>
            </a:r>
            <a:endParaRPr lang="zh-TW" altLang="en-US" sz="3200" kern="1200" dirty="0">
              <a:solidFill>
                <a:srgbClr val="FFF2CC"/>
              </a:solidFill>
              <a:latin typeface="Calibri"/>
              <a:cs typeface="Calibri"/>
            </a:endParaRPr>
          </a:p>
        </p:txBody>
      </p: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750A4A34-1107-441F-8AAB-BF0503937D5B}"/>
              </a:ext>
            </a:extLst>
          </p:cNvPr>
          <p:cNvGrpSpPr/>
          <p:nvPr/>
        </p:nvGrpSpPr>
        <p:grpSpPr>
          <a:xfrm>
            <a:off x="28162" y="5053186"/>
            <a:ext cx="4176464" cy="1479139"/>
            <a:chOff x="5408290" y="2158292"/>
            <a:chExt cx="4176464" cy="1479139"/>
          </a:xfrm>
        </p:grpSpPr>
        <p:pic>
          <p:nvPicPr>
            <p:cNvPr id="19" name="圖片 18">
              <a:extLst>
                <a:ext uri="{FF2B5EF4-FFF2-40B4-BE49-F238E27FC236}">
                  <a16:creationId xmlns:a16="http://schemas.microsoft.com/office/drawing/2014/main" id="{9913A44F-B1DF-4B15-A699-D816BF2C3E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38739" y="2158292"/>
              <a:ext cx="3146015" cy="1479139"/>
            </a:xfrm>
            <a:prstGeom prst="rect">
              <a:avLst/>
            </a:prstGeom>
          </p:spPr>
        </p:pic>
        <p:pic>
          <p:nvPicPr>
            <p:cNvPr id="12290" name="Picture 2" descr="玩命關頭9 - 维基百科，自由的百科全书">
              <a:extLst>
                <a:ext uri="{FF2B5EF4-FFF2-40B4-BE49-F238E27FC236}">
                  <a16:creationId xmlns:a16="http://schemas.microsoft.com/office/drawing/2014/main" id="{EE8094FB-5A3F-4F27-93DA-ECBF218D278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08290" y="2158292"/>
              <a:ext cx="933641" cy="14791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BDB1EE5D-7DC3-4271-8E29-E93645ED5B26}"/>
              </a:ext>
            </a:extLst>
          </p:cNvPr>
          <p:cNvSpPr txBox="1"/>
          <p:nvPr/>
        </p:nvSpPr>
        <p:spPr>
          <a:xfrm>
            <a:off x="4256162" y="2353179"/>
            <a:ext cx="58538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800" b="1" dirty="0">
                <a:solidFill>
                  <a:srgbClr val="0066FF"/>
                </a:solidFill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By finding the best fitting </a:t>
            </a:r>
            <a:r>
              <a:rPr lang="en-US" altLang="zh-TW" sz="1800" b="1" dirty="0">
                <a:solidFill>
                  <a:srgbClr val="FF0000"/>
                </a:solidFill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Ø</a:t>
            </a:r>
            <a:r>
              <a:rPr lang="en-US" altLang="zh-TW" sz="1800" b="1" dirty="0">
                <a:solidFill>
                  <a:srgbClr val="0066FF"/>
                </a:solidFill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, we can have a model to predict the outcome when giving feature. </a:t>
            </a:r>
          </a:p>
        </p:txBody>
      </p:sp>
      <p:pic>
        <p:nvPicPr>
          <p:cNvPr id="26" name="圖片 25">
            <a:extLst>
              <a:ext uri="{FF2B5EF4-FFF2-40B4-BE49-F238E27FC236}">
                <a16:creationId xmlns:a16="http://schemas.microsoft.com/office/drawing/2014/main" id="{8E649B06-FEC2-4D80-86AB-AF2052CF60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6125" y="4658591"/>
            <a:ext cx="5632426" cy="2088232"/>
          </a:xfrm>
          <a:prstGeom prst="rect">
            <a:avLst/>
          </a:prstGeom>
        </p:spPr>
      </p:pic>
      <p:grpSp>
        <p:nvGrpSpPr>
          <p:cNvPr id="30" name="群組 29">
            <a:extLst>
              <a:ext uri="{FF2B5EF4-FFF2-40B4-BE49-F238E27FC236}">
                <a16:creationId xmlns:a16="http://schemas.microsoft.com/office/drawing/2014/main" id="{4BB3567C-E645-4CD4-A69B-165C850DD75B}"/>
              </a:ext>
            </a:extLst>
          </p:cNvPr>
          <p:cNvGrpSpPr/>
          <p:nvPr/>
        </p:nvGrpSpPr>
        <p:grpSpPr>
          <a:xfrm>
            <a:off x="367730" y="1259187"/>
            <a:ext cx="3498667" cy="3282485"/>
            <a:chOff x="367730" y="1259187"/>
            <a:chExt cx="3498667" cy="3282485"/>
          </a:xfrm>
        </p:grpSpPr>
        <p:pic>
          <p:nvPicPr>
            <p:cNvPr id="3" name="圖片 2">
              <a:extLst>
                <a:ext uri="{FF2B5EF4-FFF2-40B4-BE49-F238E27FC236}">
                  <a16:creationId xmlns:a16="http://schemas.microsoft.com/office/drawing/2014/main" id="{C47E0094-DC48-46D9-BE67-1D8414A4F82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67730" y="1259187"/>
              <a:ext cx="3498667" cy="2892946"/>
            </a:xfrm>
            <a:prstGeom prst="rect">
              <a:avLst/>
            </a:prstGeom>
          </p:spPr>
        </p:pic>
        <p:sp>
          <p:nvSpPr>
            <p:cNvPr id="25" name="文字方塊 24">
              <a:extLst>
                <a:ext uri="{FF2B5EF4-FFF2-40B4-BE49-F238E27FC236}">
                  <a16:creationId xmlns:a16="http://schemas.microsoft.com/office/drawing/2014/main" id="{8C152513-B668-4CEF-A9F7-B59C5C88DF6A}"/>
                </a:ext>
              </a:extLst>
            </p:cNvPr>
            <p:cNvSpPr txBox="1"/>
            <p:nvPr/>
          </p:nvSpPr>
          <p:spPr>
            <a:xfrm>
              <a:off x="838904" y="1357543"/>
              <a:ext cx="180981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600" b="1" dirty="0">
                  <a:solidFill>
                    <a:srgbClr val="FF0000"/>
                  </a:solidFill>
                  <a:latin typeface="Microsoft GothicNeo" panose="020B0503020000020004" pitchFamily="34" charset="-127"/>
                  <a:ea typeface="Microsoft GothicNeo" panose="020B0503020000020004" pitchFamily="34" charset="-127"/>
                  <a:cs typeface="Microsoft GothicNeo" panose="020B0503020000020004" pitchFamily="34" charset="-127"/>
                </a:rPr>
                <a:t>Ø is the weight</a:t>
              </a:r>
              <a:r>
                <a:rPr lang="en-US" altLang="zh-TW" sz="1600" b="1" dirty="0">
                  <a:solidFill>
                    <a:srgbClr val="0099FF"/>
                  </a:solidFill>
                  <a:latin typeface="Microsoft GothicNeo" panose="020B0503020000020004" pitchFamily="34" charset="-127"/>
                  <a:ea typeface="Microsoft GothicNeo" panose="020B0503020000020004" pitchFamily="34" charset="-127"/>
                  <a:cs typeface="Microsoft GothicNeo" panose="020B0503020000020004" pitchFamily="34" charset="-127"/>
                </a:rPr>
                <a:t> </a:t>
              </a:r>
            </a:p>
            <a:p>
              <a:r>
                <a:rPr lang="en-US" altLang="zh-TW" sz="1600" b="1" dirty="0">
                  <a:solidFill>
                    <a:srgbClr val="0099FF"/>
                  </a:solidFill>
                  <a:latin typeface="Microsoft GothicNeo" panose="020B0503020000020004" pitchFamily="34" charset="-127"/>
                  <a:ea typeface="Microsoft GothicNeo" panose="020B0503020000020004" pitchFamily="34" charset="-127"/>
                  <a:cs typeface="Microsoft GothicNeo" panose="020B0503020000020004" pitchFamily="34" charset="-127"/>
                </a:rPr>
                <a:t>X is the feature</a:t>
              </a:r>
              <a:endParaRPr lang="zh-TW" altLang="en-US" sz="1600" b="1" dirty="0">
                <a:solidFill>
                  <a:srgbClr val="0099FF"/>
                </a:solidFill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endParaRPr>
            </a:p>
          </p:txBody>
        </p:sp>
        <p:pic>
          <p:nvPicPr>
            <p:cNvPr id="28" name="圖片 27">
              <a:extLst>
                <a:ext uri="{FF2B5EF4-FFF2-40B4-BE49-F238E27FC236}">
                  <a16:creationId xmlns:a16="http://schemas.microsoft.com/office/drawing/2014/main" id="{D71E9F7D-54B8-4766-83AD-CF4F263E1B8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492562" y="4110258"/>
              <a:ext cx="978387" cy="4314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065452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9822" y="4039971"/>
            <a:ext cx="3933755" cy="2622504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1C67A-C1B7-47FD-9FC4-B8E211A31D66}" type="slidenum">
              <a:rPr lang="zh-TW" altLang="en-US" smtClean="0"/>
              <a:pPr/>
              <a:t>6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7209" y="1819136"/>
            <a:ext cx="2864990" cy="2314913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720354"/>
            <a:ext cx="3323430" cy="2492573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601" y="3999955"/>
            <a:ext cx="4574977" cy="2668736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0716" y="1747961"/>
            <a:ext cx="3286621" cy="2464966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291D5EE0-0277-4286-BCD0-D97F96A905C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-695"/>
            <a:ext cx="10096500" cy="1259882"/>
          </a:xfrm>
          <a:prstGeom prst="rect">
            <a:avLst/>
          </a:prstGeom>
        </p:spPr>
      </p:pic>
      <p:sp>
        <p:nvSpPr>
          <p:cNvPr id="12" name="標題 1">
            <a:extLst>
              <a:ext uri="{FF2B5EF4-FFF2-40B4-BE49-F238E27FC236}">
                <a16:creationId xmlns:a16="http://schemas.microsoft.com/office/drawing/2014/main" id="{C3490C7F-E321-4BA1-B6D2-0F0629FD9B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7238" y="511175"/>
            <a:ext cx="8582025" cy="935038"/>
          </a:xfrm>
        </p:spPr>
        <p:txBody>
          <a:bodyPr/>
          <a:lstStyle/>
          <a:p>
            <a:r>
              <a:rPr lang="en-US" altLang="zh-TW" sz="3200" kern="1200" dirty="0">
                <a:solidFill>
                  <a:srgbClr val="FFF2CC"/>
                </a:solidFill>
                <a:latin typeface="Calibri"/>
                <a:cs typeface="Calibri"/>
              </a:rPr>
              <a:t>Extension of machine learning</a:t>
            </a:r>
            <a:endParaRPr lang="zh-TW" altLang="en-US" sz="3200" kern="1200" dirty="0">
              <a:solidFill>
                <a:srgbClr val="FFF2CC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706525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331656B-F5D8-4E75-B3BE-B8ECDFD35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C25355A-0BBA-4480-B3F0-112FE84762B9}" type="slidenum">
              <a:rPr lang="en-US" altLang="zh-TW" smtClean="0"/>
              <a:pPr>
                <a:defRPr/>
              </a:pPr>
              <a:t>7</a:t>
            </a:fld>
            <a:endParaRPr lang="en-US" altLang="zh-TW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633E8162-F184-4CC1-929C-0D3EED679A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695"/>
            <a:ext cx="10096500" cy="1259882"/>
          </a:xfrm>
          <a:prstGeom prst="rect">
            <a:avLst/>
          </a:prstGeom>
        </p:spPr>
      </p:pic>
      <p:sp>
        <p:nvSpPr>
          <p:cNvPr id="13" name="標題 1">
            <a:extLst>
              <a:ext uri="{FF2B5EF4-FFF2-40B4-BE49-F238E27FC236}">
                <a16:creationId xmlns:a16="http://schemas.microsoft.com/office/drawing/2014/main" id="{E29A0005-E35D-49BD-B132-CA4BC79BA8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7238" y="511175"/>
            <a:ext cx="8582025" cy="935038"/>
          </a:xfrm>
        </p:spPr>
        <p:txBody>
          <a:bodyPr/>
          <a:lstStyle/>
          <a:p>
            <a:r>
              <a:rPr lang="en-US" altLang="zh-TW" sz="3200" kern="1200" dirty="0">
                <a:solidFill>
                  <a:srgbClr val="FFF2CC"/>
                </a:solidFill>
                <a:latin typeface="Calibri"/>
                <a:cs typeface="Calibri"/>
              </a:rPr>
              <a:t>The problem of machine learning</a:t>
            </a:r>
            <a:endParaRPr lang="zh-TW" altLang="en-US" sz="3200" kern="1200" dirty="0">
              <a:solidFill>
                <a:srgbClr val="FFF2CC"/>
              </a:solidFill>
              <a:latin typeface="Calibri"/>
              <a:cs typeface="Calibri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1CDF3826-E164-47C9-8815-B1D1303D7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9850" y="3847121"/>
            <a:ext cx="4876800" cy="252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EB9FB7C7-AB67-4336-BFDD-048993FE3F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087" y="1668810"/>
            <a:ext cx="8696325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2386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331656B-F5D8-4E75-B3BE-B8ECDFD35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C25355A-0BBA-4480-B3F0-112FE84762B9}" type="slidenum">
              <a:rPr lang="en-US" altLang="zh-TW" smtClean="0"/>
              <a:pPr>
                <a:defRPr/>
              </a:pPr>
              <a:t>8</a:t>
            </a:fld>
            <a:endParaRPr lang="en-US" altLang="zh-TW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AB35F180-9B8D-4811-8A7E-8A697FA666FC}"/>
              </a:ext>
            </a:extLst>
          </p:cNvPr>
          <p:cNvSpPr txBox="1"/>
          <p:nvPr/>
        </p:nvSpPr>
        <p:spPr>
          <a:xfrm>
            <a:off x="399889" y="660698"/>
            <a:ext cx="9296722" cy="5201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6600" b="1" dirty="0">
                <a:solidFill>
                  <a:srgbClr val="0066FF"/>
                </a:solidFill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Deep</a:t>
            </a:r>
          </a:p>
          <a:p>
            <a:pPr algn="ctr"/>
            <a:r>
              <a:rPr lang="en-US" altLang="zh-TW" sz="16600" b="1" dirty="0">
                <a:solidFill>
                  <a:srgbClr val="0066FF"/>
                </a:solidFill>
                <a:latin typeface="Microsoft GothicNeo" panose="020B0503020000020004" pitchFamily="34" charset="-127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Learning</a:t>
            </a:r>
            <a:endParaRPr lang="zh-TW" altLang="en-US" sz="16600" b="1" dirty="0">
              <a:solidFill>
                <a:srgbClr val="0066FF"/>
              </a:solidFill>
              <a:latin typeface="Microsoft GothicNeo" panose="020B0503020000020004" pitchFamily="34" charset="-127"/>
              <a:ea typeface="Microsoft GothicNeo" panose="020B0503020000020004" pitchFamily="34" charset="-127"/>
              <a:cs typeface="Microsoft GothicNeo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768884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331656B-F5D8-4E75-B3BE-B8ECDFD35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C25355A-0BBA-4480-B3F0-112FE84762B9}" type="slidenum">
              <a:rPr lang="en-US" altLang="zh-TW" smtClean="0"/>
              <a:pPr>
                <a:defRPr/>
              </a:pPr>
              <a:t>9</a:t>
            </a:fld>
            <a:endParaRPr lang="en-US" altLang="zh-TW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633E8162-F184-4CC1-929C-0D3EED679A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695"/>
            <a:ext cx="10096500" cy="1259882"/>
          </a:xfrm>
          <a:prstGeom prst="rect">
            <a:avLst/>
          </a:prstGeom>
        </p:spPr>
      </p:pic>
      <p:sp>
        <p:nvSpPr>
          <p:cNvPr id="13" name="標題 1">
            <a:extLst>
              <a:ext uri="{FF2B5EF4-FFF2-40B4-BE49-F238E27FC236}">
                <a16:creationId xmlns:a16="http://schemas.microsoft.com/office/drawing/2014/main" id="{E29A0005-E35D-49BD-B132-CA4BC79BA8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7238" y="511175"/>
            <a:ext cx="8582025" cy="935038"/>
          </a:xfrm>
        </p:spPr>
        <p:txBody>
          <a:bodyPr/>
          <a:lstStyle/>
          <a:p>
            <a:r>
              <a:rPr lang="en-US" altLang="zh-TW" sz="3200" kern="1200" dirty="0">
                <a:solidFill>
                  <a:srgbClr val="FFF2CC"/>
                </a:solidFill>
                <a:latin typeface="Calibri"/>
                <a:cs typeface="Calibri"/>
              </a:rPr>
              <a:t>How it works</a:t>
            </a:r>
            <a:endParaRPr lang="zh-TW" altLang="en-US" sz="3200" kern="1200" dirty="0">
              <a:solidFill>
                <a:srgbClr val="FFF2CC"/>
              </a:solidFill>
              <a:latin typeface="Calibri"/>
              <a:cs typeface="Calibri"/>
            </a:endParaRPr>
          </a:p>
        </p:txBody>
      </p:sp>
      <p:pic>
        <p:nvPicPr>
          <p:cNvPr id="3078" name="Picture 6" descr="Machine vs deep learning">
            <a:extLst>
              <a:ext uri="{FF2B5EF4-FFF2-40B4-BE49-F238E27FC236}">
                <a16:creationId xmlns:a16="http://schemas.microsoft.com/office/drawing/2014/main" id="{452A5666-6534-42EA-882C-C0125D6CF4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50681"/>
            <a:ext cx="10096500" cy="5680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7385721"/>
      </p:ext>
    </p:extLst>
  </p:cSld>
  <p:clrMapOvr>
    <a:masterClrMapping/>
  </p:clrMapOvr>
</p:sld>
</file>

<file path=ppt/theme/theme1.xml><?xml version="1.0" encoding="utf-8"?>
<a:theme xmlns:a="http://schemas.openxmlformats.org/drawingml/2006/main" name="預設簡報設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預設簡報設計">
      <a:majorFont>
        <a:latin typeface="Arial"/>
        <a:ea typeface="華康中黑體"/>
        <a:cs typeface="華康中黑體"/>
      </a:majorFont>
      <a:minorFont>
        <a:latin typeface="Arial"/>
        <a:ea typeface="華康中黑體"/>
        <a:cs typeface="華康中黑體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預設簡報設計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x5bc4__x4ef6__x8005_ xmlns="5c52d3a9-0cfb-4a62-8b04-701eb6c2576e" xsi:nil="true"/>
    <_x6536__x5230__x65e5__x671f_ xmlns="5c52d3a9-0cfb-4a62-8b04-701eb6c2576e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文件" ma:contentTypeID="0x010100344251476D9E9D4DB5ECBB421DB000F3" ma:contentTypeVersion="4" ma:contentTypeDescription="建立新的文件。" ma:contentTypeScope="" ma:versionID="433ada48ce696220529e9c8423b67132">
  <xsd:schema xmlns:xsd="http://www.w3.org/2001/XMLSchema" xmlns:xs="http://www.w3.org/2001/XMLSchema" xmlns:p="http://schemas.microsoft.com/office/2006/metadata/properties" xmlns:ns2="5c52d3a9-0cfb-4a62-8b04-701eb6c2576e" targetNamespace="http://schemas.microsoft.com/office/2006/metadata/properties" ma:root="true" ma:fieldsID="3c3a7f6043c0c18e360a5beea7bb1d75" ns2:_="">
    <xsd:import namespace="5c52d3a9-0cfb-4a62-8b04-701eb6c2576e"/>
    <xsd:element name="properties">
      <xsd:complexType>
        <xsd:sequence>
          <xsd:element name="documentManagement">
            <xsd:complexType>
              <xsd:all>
                <xsd:element ref="ns2:_x5bc4__x4ef6__x8005_" minOccurs="0"/>
                <xsd:element ref="ns2:_x6536__x5230__x65e5__x671f_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c52d3a9-0cfb-4a62-8b04-701eb6c2576e" elementFormDefault="qualified">
    <xsd:import namespace="http://schemas.microsoft.com/office/2006/documentManagement/types"/>
    <xsd:import namespace="http://schemas.microsoft.com/office/infopath/2007/PartnerControls"/>
    <xsd:element name="_x5bc4__x4ef6__x8005_" ma:index="2" nillable="true" ma:displayName="outlook 寄件者" ma:internalName="_x5bc4__x4ef6__x8005_">
      <xsd:simpleType>
        <xsd:restriction base="dms:Text">
          <xsd:maxLength value="255"/>
        </xsd:restriction>
      </xsd:simpleType>
    </xsd:element>
    <xsd:element name="_x6536__x5230__x65e5__x671f_" ma:index="3" nillable="true" ma:displayName="outlook 收到日期" ma:format="DateOnly" ma:internalName="_x6536__x5230__x65e5__x671f_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6" ma:displayName="內容類型"/>
        <xsd:element ref="dc:title" minOccurs="0" maxOccurs="1" ma:index="1" ma:displayName="outlook 主旨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6494104-174D-4ECC-8315-2EE226CB744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65AA4F0-05BF-4D06-8FBD-59D413D11BF6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5c52d3a9-0cfb-4a62-8b04-701eb6c2576e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F8289F23-D033-409A-9DCA-B207617E097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c52d3a9-0cfb-4a62-8b04-701eb6c2576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115753</TotalTime>
  <Words>1191</Words>
  <Application>Microsoft Office PowerPoint</Application>
  <PresentationFormat>自訂</PresentationFormat>
  <Paragraphs>238</Paragraphs>
  <Slides>32</Slides>
  <Notes>2</Notes>
  <HiddenSlides>0</HiddenSlides>
  <MMClips>0</MMClips>
  <ScaleCrop>false</ScaleCrop>
  <HeadingPairs>
    <vt:vector size="6" baseType="variant">
      <vt:variant>
        <vt:lpstr>使用字型</vt:lpstr>
      </vt:variant>
      <vt:variant>
        <vt:i4>14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32</vt:i4>
      </vt:variant>
    </vt:vector>
  </HeadingPairs>
  <TitlesOfParts>
    <vt:vector size="47" baseType="lpstr">
      <vt:lpstr>Microsoft GothicNeo</vt:lpstr>
      <vt:lpstr>思源黑体</vt:lpstr>
      <vt:lpstr>思源黑体 CN Heavy</vt:lpstr>
      <vt:lpstr>思源黑体 CN Light</vt:lpstr>
      <vt:lpstr>微軟正黑體</vt:lpstr>
      <vt:lpstr>新細明體</vt:lpstr>
      <vt:lpstr>Arial</vt:lpstr>
      <vt:lpstr>Calibri</vt:lpstr>
      <vt:lpstr>Calibri Light</vt:lpstr>
      <vt:lpstr>Cambria</vt:lpstr>
      <vt:lpstr>Source Sans Pro</vt:lpstr>
      <vt:lpstr>Times New Roman</vt:lpstr>
      <vt:lpstr>Trebuchet MS</vt:lpstr>
      <vt:lpstr>Wingdings</vt:lpstr>
      <vt:lpstr>預設簡報設計</vt:lpstr>
      <vt:lpstr>Credit Intelligent Advisor</vt:lpstr>
      <vt:lpstr>PowerPoint 簡報</vt:lpstr>
      <vt:lpstr>How it works</vt:lpstr>
      <vt:lpstr>PowerPoint 簡報</vt:lpstr>
      <vt:lpstr>What is machine learning?</vt:lpstr>
      <vt:lpstr>Extension of machine learning</vt:lpstr>
      <vt:lpstr>The problem of machine learning</vt:lpstr>
      <vt:lpstr>PowerPoint 簡報</vt:lpstr>
      <vt:lpstr>How it works</vt:lpstr>
      <vt:lpstr>How it works</vt:lpstr>
      <vt:lpstr>Credit Intelligent Advisor</vt:lpstr>
      <vt:lpstr>6 simple steps to Credit Intelligent Advisor </vt:lpstr>
      <vt:lpstr>Step 1. Collect Data - Datasets</vt:lpstr>
      <vt:lpstr>Feature Characteristic</vt:lpstr>
      <vt:lpstr>Step 2. Analyze Data</vt:lpstr>
      <vt:lpstr>Step 3. Organize Data – Using GCN Model</vt:lpstr>
      <vt:lpstr>Step 3. Organize Data – What is Graph</vt:lpstr>
      <vt:lpstr>Step 3. Organize Data – Build our GCN Model</vt:lpstr>
      <vt:lpstr>Step 4. Build Model – Using GCN Model</vt:lpstr>
      <vt:lpstr>Step 5. Train Model</vt:lpstr>
      <vt:lpstr>Step 6. Make Decision – Model Result</vt:lpstr>
      <vt:lpstr>Step 6. Make Decision – To bid or not to bid</vt:lpstr>
      <vt:lpstr>What if we had this model last year… (1/2)</vt:lpstr>
      <vt:lpstr>What if we had this model last year… (2/2)</vt:lpstr>
      <vt:lpstr>What if we had this model this year…</vt:lpstr>
      <vt:lpstr>Application of the model: Increase both clients’ and ours profit</vt:lpstr>
      <vt:lpstr>PowerPoint 簡報</vt:lpstr>
      <vt:lpstr>Appendix</vt:lpstr>
      <vt:lpstr>Neural Network</vt:lpstr>
      <vt:lpstr>Different Optimizer</vt:lpstr>
      <vt:lpstr>Confusion Matrix Result</vt:lpstr>
      <vt:lpstr>Credit Intelligent Advisor</vt:lpstr>
    </vt:vector>
  </TitlesOfParts>
  <Company>Ogilvy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中國信託簡報標題(42pt)</dc:title>
  <dc:creator>Ogilvy</dc:creator>
  <cp:lastModifiedBy>Gin Geoffrey</cp:lastModifiedBy>
  <cp:revision>2810</cp:revision>
  <cp:lastPrinted>2020-12-21T07:59:49Z</cp:lastPrinted>
  <dcterms:created xsi:type="dcterms:W3CDTF">2004-09-23T10:07:30Z</dcterms:created>
  <dcterms:modified xsi:type="dcterms:W3CDTF">2022-05-12T07:02:49Z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0x010100344251476D9E9D4DB5ECBB421DB000F3</vt:lpwstr>
  </property>
</Properties>
</file>